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handoutMasterIdLst>
    <p:handoutMasterId r:id="rId19"/>
  </p:handoutMasterIdLst>
  <p:sldIdLst>
    <p:sldId id="305" r:id="rId5"/>
    <p:sldId id="306" r:id="rId6"/>
    <p:sldId id="307" r:id="rId7"/>
    <p:sldId id="308" r:id="rId8"/>
    <p:sldId id="309" r:id="rId9"/>
    <p:sldId id="310" r:id="rId10"/>
    <p:sldId id="311" r:id="rId11"/>
    <p:sldId id="312" r:id="rId12"/>
    <p:sldId id="313" r:id="rId13"/>
    <p:sldId id="314" r:id="rId14"/>
    <p:sldId id="315" r:id="rId15"/>
    <p:sldId id="316" r:id="rId16"/>
    <p:sldId id="31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3792" userDrawn="1">
          <p15:clr>
            <a:srgbClr val="A4A3A4"/>
          </p15:clr>
        </p15:guide>
        <p15:guide id="3" pos="528" userDrawn="1">
          <p15:clr>
            <a:srgbClr val="A4A3A4"/>
          </p15:clr>
        </p15:guide>
        <p15:guide id="4" pos="7128" userDrawn="1">
          <p15:clr>
            <a:srgbClr val="A4A3A4"/>
          </p15:clr>
        </p15:guide>
        <p15:guide id="5" orient="horz" pos="2808" userDrawn="1">
          <p15:clr>
            <a:srgbClr val="A4A3A4"/>
          </p15:clr>
        </p15:guide>
        <p15:guide id="6" pos="2976" userDrawn="1">
          <p15:clr>
            <a:srgbClr val="A4A3A4"/>
          </p15:clr>
        </p15:guide>
        <p15:guide id="7" orient="horz" pos="9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8D230F3-CF80-4859-8CE7-A43EE81993B5}">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77"/>
    <p:restoredTop sz="94682"/>
  </p:normalViewPr>
  <p:slideViewPr>
    <p:cSldViewPr snapToGrid="0">
      <p:cViewPr>
        <p:scale>
          <a:sx n="100" d="100"/>
          <a:sy n="100" d="100"/>
        </p:scale>
        <p:origin x="-312" y="-768"/>
      </p:cViewPr>
      <p:guideLst>
        <p:guide orient="horz" pos="3792"/>
        <p:guide pos="528"/>
        <p:guide pos="7128"/>
        <p:guide orient="horz" pos="2808"/>
        <p:guide pos="2976"/>
        <p:guide orient="horz" pos="9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6480AC-C0DE-4E5E-9ECD-9AE37E3FCB79}" type="doc">
      <dgm:prSet loTypeId="urn:microsoft.com/office/officeart/2016/7/layout/BasicTimeline" loCatId="timeline" qsTypeId="urn:microsoft.com/office/officeart/2005/8/quickstyle/simple1" qsCatId="simple" csTypeId="urn:microsoft.com/office/officeart/2005/8/colors/accent6_1" csCatId="accent6" phldr="1"/>
      <dgm:spPr/>
      <dgm:t>
        <a:bodyPr/>
        <a:lstStyle/>
        <a:p>
          <a:endParaRPr lang="en-US"/>
        </a:p>
      </dgm:t>
    </dgm:pt>
    <dgm:pt modelId="{A8C03FBB-4A75-4460-AEA6-DEAEB9C61496}">
      <dgm:prSet phldrT="[Text]" phldr="0" custT="1"/>
      <dgm:spPr/>
      <dgm:t>
        <a:bodyPr/>
        <a:lstStyle/>
        <a:p>
          <a:pPr>
            <a:defRPr b="1"/>
          </a:pPr>
          <a:r>
            <a:rPr lang="en-US" sz="2000" b="1" i="0" dirty="0">
              <a:latin typeface="+mn-lt"/>
            </a:rPr>
            <a:t>Q3</a:t>
          </a:r>
        </a:p>
      </dgm:t>
    </dgm:pt>
    <dgm:pt modelId="{4E972F7F-4B1B-47AA-A25B-1FFC561F1C76}" type="parTrans" cxnId="{D3D81948-D963-4D1E-AE16-9705EAF510FC}">
      <dgm:prSet/>
      <dgm:spPr/>
      <dgm:t>
        <a:bodyPr/>
        <a:lstStyle/>
        <a:p>
          <a:endParaRPr lang="en-US" sz="2000" b="0" i="0">
            <a:latin typeface="+mn-lt"/>
          </a:endParaRPr>
        </a:p>
      </dgm:t>
    </dgm:pt>
    <dgm:pt modelId="{67361508-930A-4A23-8CFC-BB56DA645C3C}" type="sibTrans" cxnId="{D3D81948-D963-4D1E-AE16-9705EAF510FC}">
      <dgm:prSet/>
      <dgm:spPr/>
      <dgm:t>
        <a:bodyPr/>
        <a:lstStyle/>
        <a:p>
          <a:endParaRPr lang="en-US" sz="2000" b="0" i="0">
            <a:latin typeface="+mn-lt"/>
          </a:endParaRPr>
        </a:p>
      </dgm:t>
    </dgm:pt>
    <dgm:pt modelId="{5E71F362-34DF-4EEC-92A3-0EFE450E05E4}">
      <dgm:prSet phldrT="[Text]" phldr="0" custT="1"/>
      <dgm:spPr/>
      <dgm:t>
        <a:bodyPr/>
        <a:lstStyle/>
        <a:p>
          <a:r>
            <a:rPr lang="en-US" sz="1800" b="0" i="0" dirty="0">
              <a:latin typeface="+mn-lt"/>
            </a:rPr>
            <a:t>Market research</a:t>
          </a:r>
        </a:p>
      </dgm:t>
    </dgm:pt>
    <dgm:pt modelId="{8E5EE4D1-908E-455C-B8B3-281AD42DEC9A}" type="parTrans" cxnId="{B99CA6C9-28D1-4DDB-B8EC-AED73AD115CA}">
      <dgm:prSet/>
      <dgm:spPr/>
      <dgm:t>
        <a:bodyPr/>
        <a:lstStyle/>
        <a:p>
          <a:endParaRPr lang="en-US" sz="2000" b="0" i="0">
            <a:latin typeface="+mn-lt"/>
          </a:endParaRPr>
        </a:p>
      </dgm:t>
    </dgm:pt>
    <dgm:pt modelId="{B208B24A-E9FD-40A9-B764-FB7C2B7ED8B9}" type="sibTrans" cxnId="{B99CA6C9-28D1-4DDB-B8EC-AED73AD115CA}">
      <dgm:prSet/>
      <dgm:spPr/>
      <dgm:t>
        <a:bodyPr/>
        <a:lstStyle/>
        <a:p>
          <a:endParaRPr lang="en-US" sz="2000" b="0" i="0">
            <a:latin typeface="+mn-lt"/>
          </a:endParaRPr>
        </a:p>
      </dgm:t>
    </dgm:pt>
    <dgm:pt modelId="{91969DED-4CB8-4A14-A50B-3F7B848E46B5}">
      <dgm:prSet phldrT="[Text]" phldr="0" custT="1"/>
      <dgm:spPr/>
      <dgm:t>
        <a:bodyPr/>
        <a:lstStyle/>
        <a:p>
          <a:pPr>
            <a:defRPr b="1"/>
          </a:pPr>
          <a:r>
            <a:rPr lang="en-US" sz="2000" b="1" i="0" dirty="0">
              <a:latin typeface="+mn-lt"/>
            </a:rPr>
            <a:t>Q4</a:t>
          </a:r>
        </a:p>
      </dgm:t>
    </dgm:pt>
    <dgm:pt modelId="{441CD73D-85E1-42A6-BCF8-362A3247E2F3}" type="parTrans" cxnId="{537F2ED0-8BD0-4AD5-B60D-89B660EDA1AC}">
      <dgm:prSet/>
      <dgm:spPr/>
      <dgm:t>
        <a:bodyPr/>
        <a:lstStyle/>
        <a:p>
          <a:endParaRPr lang="en-US" sz="2000" b="0" i="0">
            <a:latin typeface="+mn-lt"/>
          </a:endParaRPr>
        </a:p>
      </dgm:t>
    </dgm:pt>
    <dgm:pt modelId="{81CA8AA2-C0C3-4381-BA8B-413EDD578B83}" type="sibTrans" cxnId="{537F2ED0-8BD0-4AD5-B60D-89B660EDA1AC}">
      <dgm:prSet/>
      <dgm:spPr/>
      <dgm:t>
        <a:bodyPr/>
        <a:lstStyle/>
        <a:p>
          <a:endParaRPr lang="en-US" sz="2000" b="0" i="0">
            <a:latin typeface="+mn-lt"/>
          </a:endParaRPr>
        </a:p>
      </dgm:t>
    </dgm:pt>
    <dgm:pt modelId="{8A04F340-E8E1-4146-9905-E7ADCAEAABD7}">
      <dgm:prSet phldrT="[Text]" phldr="0" custT="1"/>
      <dgm:spPr/>
      <dgm:t>
        <a:bodyPr/>
        <a:lstStyle/>
        <a:p>
          <a:r>
            <a:rPr lang="en-US" sz="1800" b="0" i="0" dirty="0">
              <a:latin typeface="+mn-lt"/>
            </a:rPr>
            <a:t>Product development</a:t>
          </a:r>
        </a:p>
      </dgm:t>
    </dgm:pt>
    <dgm:pt modelId="{4EBD5EC2-45ED-4ED6-8376-97D155A911AE}" type="parTrans" cxnId="{E636BFFB-0404-4D4B-B3F0-C64FDFD9DDEF}">
      <dgm:prSet/>
      <dgm:spPr/>
      <dgm:t>
        <a:bodyPr/>
        <a:lstStyle/>
        <a:p>
          <a:endParaRPr lang="en-US" sz="2000" b="0" i="0">
            <a:latin typeface="+mn-lt"/>
          </a:endParaRPr>
        </a:p>
      </dgm:t>
    </dgm:pt>
    <dgm:pt modelId="{F9CD2A04-6A34-4104-A971-391788B88F55}" type="sibTrans" cxnId="{E636BFFB-0404-4D4B-B3F0-C64FDFD9DDEF}">
      <dgm:prSet/>
      <dgm:spPr/>
      <dgm:t>
        <a:bodyPr/>
        <a:lstStyle/>
        <a:p>
          <a:endParaRPr lang="en-US" sz="2000" b="0" i="0">
            <a:latin typeface="+mn-lt"/>
          </a:endParaRPr>
        </a:p>
      </dgm:t>
    </dgm:pt>
    <dgm:pt modelId="{3CC73758-10C1-47F8-AFA7-1A986D4DDD60}">
      <dgm:prSet phldrT="[Text]" phldr="0" custT="1"/>
      <dgm:spPr/>
      <dgm:t>
        <a:bodyPr/>
        <a:lstStyle/>
        <a:p>
          <a:pPr>
            <a:defRPr b="1"/>
          </a:pPr>
          <a:r>
            <a:rPr lang="en-US" sz="2000" b="1" i="0" dirty="0">
              <a:latin typeface="+mn-lt"/>
            </a:rPr>
            <a:t>Q1</a:t>
          </a:r>
        </a:p>
      </dgm:t>
    </dgm:pt>
    <dgm:pt modelId="{FF6AE4B6-4A2F-49EE-9316-9AF55E77838B}" type="parTrans" cxnId="{4A69F85D-5C15-48FD-893A-B3050E1BADEB}">
      <dgm:prSet/>
      <dgm:spPr/>
      <dgm:t>
        <a:bodyPr/>
        <a:lstStyle/>
        <a:p>
          <a:endParaRPr lang="en-US" sz="2000" b="0" i="0">
            <a:latin typeface="+mn-lt"/>
          </a:endParaRPr>
        </a:p>
      </dgm:t>
    </dgm:pt>
    <dgm:pt modelId="{D8170BBA-6035-4773-8431-FEDD687647FF}" type="sibTrans" cxnId="{4A69F85D-5C15-48FD-893A-B3050E1BADEB}">
      <dgm:prSet/>
      <dgm:spPr/>
      <dgm:t>
        <a:bodyPr/>
        <a:lstStyle/>
        <a:p>
          <a:endParaRPr lang="en-US" sz="2000" b="0" i="0">
            <a:latin typeface="+mn-lt"/>
          </a:endParaRPr>
        </a:p>
      </dgm:t>
    </dgm:pt>
    <dgm:pt modelId="{FD9CA14A-483C-4869-B0C1-7C5FB7EEDBCC}">
      <dgm:prSet phldrT="[Text]" phldr="0" custT="1"/>
      <dgm:spPr/>
      <dgm:t>
        <a:bodyPr/>
        <a:lstStyle/>
        <a:p>
          <a:r>
            <a:rPr lang="en-US" sz="1800" b="0" i="0" dirty="0">
              <a:latin typeface="+mn-lt"/>
            </a:rPr>
            <a:t> User testing</a:t>
          </a:r>
        </a:p>
      </dgm:t>
    </dgm:pt>
    <dgm:pt modelId="{8182A92F-45BA-4CD1-8E43-0B0810A50FEB}" type="parTrans" cxnId="{5EDA943F-300F-408A-A52E-3D5140FD5C22}">
      <dgm:prSet/>
      <dgm:spPr/>
      <dgm:t>
        <a:bodyPr/>
        <a:lstStyle/>
        <a:p>
          <a:endParaRPr lang="en-US" sz="2000" b="0" i="0">
            <a:latin typeface="+mn-lt"/>
          </a:endParaRPr>
        </a:p>
      </dgm:t>
    </dgm:pt>
    <dgm:pt modelId="{914BB93C-EA8A-4B5B-8F06-30DA7C7F4B7B}" type="sibTrans" cxnId="{5EDA943F-300F-408A-A52E-3D5140FD5C22}">
      <dgm:prSet/>
      <dgm:spPr/>
      <dgm:t>
        <a:bodyPr/>
        <a:lstStyle/>
        <a:p>
          <a:endParaRPr lang="en-US" sz="2000" b="0" i="0">
            <a:latin typeface="+mn-lt"/>
          </a:endParaRPr>
        </a:p>
      </dgm:t>
    </dgm:pt>
    <dgm:pt modelId="{D2FE027B-4161-41E1-B4D4-02AECB2E3FA0}">
      <dgm:prSet phldrT="[Text]" phldr="0" custT="1"/>
      <dgm:spPr/>
      <dgm:t>
        <a:bodyPr/>
        <a:lstStyle/>
        <a:p>
          <a:pPr>
            <a:defRPr b="1"/>
          </a:pPr>
          <a:r>
            <a:rPr lang="en-US" sz="2000" b="1" i="0" dirty="0">
              <a:latin typeface="+mn-lt"/>
            </a:rPr>
            <a:t>Q2</a:t>
          </a:r>
        </a:p>
      </dgm:t>
    </dgm:pt>
    <dgm:pt modelId="{88680CFE-3CE0-4842-B3D3-716D3B671238}" type="parTrans" cxnId="{4F4F82A2-02F1-492B-96C1-46C070BEFCE3}">
      <dgm:prSet/>
      <dgm:spPr/>
      <dgm:t>
        <a:bodyPr/>
        <a:lstStyle/>
        <a:p>
          <a:endParaRPr lang="en-US" sz="2000" b="0" i="0">
            <a:latin typeface="+mn-lt"/>
          </a:endParaRPr>
        </a:p>
      </dgm:t>
    </dgm:pt>
    <dgm:pt modelId="{4D59E06B-629C-40B5-96D3-423B7A56C945}" type="sibTrans" cxnId="{4F4F82A2-02F1-492B-96C1-46C070BEFCE3}">
      <dgm:prSet/>
      <dgm:spPr/>
      <dgm:t>
        <a:bodyPr/>
        <a:lstStyle/>
        <a:p>
          <a:endParaRPr lang="en-US" sz="2000" b="0" i="0">
            <a:latin typeface="+mn-lt"/>
          </a:endParaRPr>
        </a:p>
      </dgm:t>
    </dgm:pt>
    <dgm:pt modelId="{2BE415B7-7185-4956-8487-237B40BC0EE5}">
      <dgm:prSet phldrT="[Text]" phldr="0" custT="1"/>
      <dgm:spPr/>
      <dgm:t>
        <a:bodyPr/>
        <a:lstStyle/>
        <a:p>
          <a:r>
            <a:rPr lang="en-US" sz="1800" b="0" i="0" dirty="0">
              <a:latin typeface="+mn-lt"/>
            </a:rPr>
            <a:t>Product launch</a:t>
          </a:r>
        </a:p>
      </dgm:t>
    </dgm:pt>
    <dgm:pt modelId="{A38E847E-0D1D-4F40-9A71-4D5999ADE08B}" type="parTrans" cxnId="{CB32A309-9CA9-4554-941D-519A91A9E733}">
      <dgm:prSet/>
      <dgm:spPr/>
      <dgm:t>
        <a:bodyPr/>
        <a:lstStyle/>
        <a:p>
          <a:endParaRPr lang="en-US" sz="2000" b="0" i="0">
            <a:latin typeface="+mn-lt"/>
          </a:endParaRPr>
        </a:p>
      </dgm:t>
    </dgm:pt>
    <dgm:pt modelId="{F0D1C61C-E3F2-49BA-A2D8-C04A81308E5D}" type="sibTrans" cxnId="{CB32A309-9CA9-4554-941D-519A91A9E733}">
      <dgm:prSet/>
      <dgm:spPr/>
      <dgm:t>
        <a:bodyPr/>
        <a:lstStyle/>
        <a:p>
          <a:endParaRPr lang="en-US" sz="2000" b="0" i="0">
            <a:latin typeface="+mn-lt"/>
          </a:endParaRPr>
        </a:p>
      </dgm:t>
    </dgm:pt>
    <dgm:pt modelId="{9FFA803F-EA25-49D8-A073-96E9747E345F}" type="pres">
      <dgm:prSet presAssocID="{A66480AC-C0DE-4E5E-9ECD-9AE37E3FCB79}" presName="root" presStyleCnt="0">
        <dgm:presLayoutVars>
          <dgm:chMax/>
          <dgm:chPref/>
          <dgm:animLvl val="lvl"/>
        </dgm:presLayoutVars>
      </dgm:prSet>
      <dgm:spPr/>
    </dgm:pt>
    <dgm:pt modelId="{EE0E6265-BE99-48D1-8879-DB5A75D6D78E}" type="pres">
      <dgm:prSet presAssocID="{A66480AC-C0DE-4E5E-9ECD-9AE37E3FCB79}" presName="divider" presStyleLbl="fgAccFollowNode1" presStyleIdx="0" presStyleCnt="1"/>
      <dgm:spPr>
        <a:solidFill>
          <a:schemeClr val="lt1">
            <a:alpha val="90000"/>
            <a:tint val="40000"/>
            <a:hueOff val="0"/>
            <a:satOff val="0"/>
            <a:lumOff val="0"/>
            <a:alphaOff val="0"/>
          </a:schemeClr>
        </a:solidFill>
        <a:ln w="12700" cap="flat" cmpd="sng" algn="ctr">
          <a:solidFill>
            <a:schemeClr val="accent6">
              <a:alpha val="90000"/>
              <a:hueOff val="0"/>
              <a:satOff val="0"/>
              <a:lumOff val="0"/>
              <a:alphaOff val="0"/>
            </a:schemeClr>
          </a:solidFill>
          <a:prstDash val="solid"/>
          <a:miter lim="800000"/>
          <a:tailEnd type="triangle" w="lg" len="lg"/>
        </a:ln>
        <a:effectLst/>
      </dgm:spPr>
    </dgm:pt>
    <dgm:pt modelId="{BDA8F949-88B8-486D-9E41-ABA1463A8926}" type="pres">
      <dgm:prSet presAssocID="{A66480AC-C0DE-4E5E-9ECD-9AE37E3FCB79}" presName="nodes" presStyleCnt="0">
        <dgm:presLayoutVars>
          <dgm:chMax/>
          <dgm:chPref/>
          <dgm:animLvl val="lvl"/>
        </dgm:presLayoutVars>
      </dgm:prSet>
      <dgm:spPr/>
    </dgm:pt>
    <dgm:pt modelId="{A41AEE8D-8763-4311-BB07-B499A93D76EA}" type="pres">
      <dgm:prSet presAssocID="{A8C03FBB-4A75-4460-AEA6-DEAEB9C61496}" presName="composite" presStyleCnt="0"/>
      <dgm:spPr/>
    </dgm:pt>
    <dgm:pt modelId="{FE5C7F33-9326-49FB-89A3-8A20163AD994}" type="pres">
      <dgm:prSet presAssocID="{A8C03FBB-4A75-4460-AEA6-DEAEB9C61496}" presName="L1TextContainer" presStyleLbl="revTx" presStyleIdx="0" presStyleCnt="4">
        <dgm:presLayoutVars>
          <dgm:chMax val="1"/>
          <dgm:chPref val="1"/>
          <dgm:bulletEnabled val="1"/>
        </dgm:presLayoutVars>
      </dgm:prSet>
      <dgm:spPr/>
    </dgm:pt>
    <dgm:pt modelId="{C51067AB-548D-47E7-B9DD-C7A4C9600F8C}" type="pres">
      <dgm:prSet presAssocID="{A8C03FBB-4A75-4460-AEA6-DEAEB9C61496}" presName="L2TextContainerWrapper" presStyleCnt="0">
        <dgm:presLayoutVars>
          <dgm:chMax val="0"/>
          <dgm:chPref val="0"/>
          <dgm:bulletEnabled val="1"/>
        </dgm:presLayoutVars>
      </dgm:prSet>
      <dgm:spPr/>
    </dgm:pt>
    <dgm:pt modelId="{BA29120C-7C6B-4F62-9079-4AD528BC0744}" type="pres">
      <dgm:prSet presAssocID="{A8C03FBB-4A75-4460-AEA6-DEAEB9C61496}" presName="L2TextContainer" presStyleLbl="bgAcc1" presStyleIdx="0" presStyleCnt="4"/>
      <dgm:spPr/>
    </dgm:pt>
    <dgm:pt modelId="{617B6CDA-9351-44EF-9011-41758FE93851}" type="pres">
      <dgm:prSet presAssocID="{A8C03FBB-4A75-4460-AEA6-DEAEB9C61496}" presName="FlexibleEmptyPlaceHolder" presStyleCnt="0"/>
      <dgm:spPr/>
    </dgm:pt>
    <dgm:pt modelId="{A95DB80B-444A-4D69-B205-3A801BB8524A}" type="pres">
      <dgm:prSet presAssocID="{A8C03FBB-4A75-4460-AEA6-DEAEB9C61496}" presName="ConnectLine" presStyleLbl="sibTrans1D1" presStyleIdx="0" presStyleCnt="4"/>
      <dgm:spPr>
        <a:noFill/>
        <a:ln w="6350" cap="flat" cmpd="sng" algn="ctr">
          <a:solidFill>
            <a:schemeClr val="accent6">
              <a:hueOff val="0"/>
              <a:satOff val="0"/>
              <a:lumOff val="0"/>
              <a:alphaOff val="0"/>
            </a:schemeClr>
          </a:solidFill>
          <a:prstDash val="dash"/>
          <a:miter lim="800000"/>
        </a:ln>
        <a:effectLst/>
      </dgm:spPr>
    </dgm:pt>
    <dgm:pt modelId="{FA19A0AA-8B0B-4AA8-A80D-08CFFDD3F112}" type="pres">
      <dgm:prSet presAssocID="{A8C03FBB-4A75-4460-AEA6-DEAEB9C61496}" presName="ConnectorPoint" presStyleLbl="alignNode1" presStyleIdx="0" presStyleCnt="4"/>
      <dgm:spPr/>
    </dgm:pt>
    <dgm:pt modelId="{C298CC98-EF08-4D23-94A2-F58DEE6D7DE4}" type="pres">
      <dgm:prSet presAssocID="{A8C03FBB-4A75-4460-AEA6-DEAEB9C61496}" presName="EmptyPlaceHolder" presStyleCnt="0"/>
      <dgm:spPr/>
    </dgm:pt>
    <dgm:pt modelId="{F3D981F8-7433-4E93-99E6-2B447306B973}" type="pres">
      <dgm:prSet presAssocID="{67361508-930A-4A23-8CFC-BB56DA645C3C}" presName="spaceBetweenRectangles" presStyleCnt="0"/>
      <dgm:spPr/>
    </dgm:pt>
    <dgm:pt modelId="{7D29DFA7-018B-45C9-AC1C-5CFC82FEE150}" type="pres">
      <dgm:prSet presAssocID="{91969DED-4CB8-4A14-A50B-3F7B848E46B5}" presName="composite" presStyleCnt="0"/>
      <dgm:spPr/>
    </dgm:pt>
    <dgm:pt modelId="{60D0713D-AF69-4AF8-B071-F65622790886}" type="pres">
      <dgm:prSet presAssocID="{91969DED-4CB8-4A14-A50B-3F7B848E46B5}" presName="L1TextContainer" presStyleLbl="revTx" presStyleIdx="1" presStyleCnt="4">
        <dgm:presLayoutVars>
          <dgm:chMax val="1"/>
          <dgm:chPref val="1"/>
          <dgm:bulletEnabled val="1"/>
        </dgm:presLayoutVars>
      </dgm:prSet>
      <dgm:spPr/>
    </dgm:pt>
    <dgm:pt modelId="{5DAA1547-FEA7-4F69-96D3-0E3A07601B1E}" type="pres">
      <dgm:prSet presAssocID="{91969DED-4CB8-4A14-A50B-3F7B848E46B5}" presName="L2TextContainerWrapper" presStyleCnt="0">
        <dgm:presLayoutVars>
          <dgm:chMax val="0"/>
          <dgm:chPref val="0"/>
          <dgm:bulletEnabled val="1"/>
        </dgm:presLayoutVars>
      </dgm:prSet>
      <dgm:spPr/>
    </dgm:pt>
    <dgm:pt modelId="{DADAA0C9-3E42-4088-8622-30E9F6EA139A}" type="pres">
      <dgm:prSet presAssocID="{91969DED-4CB8-4A14-A50B-3F7B848E46B5}" presName="L2TextContainer" presStyleLbl="bgAcc1" presStyleIdx="1" presStyleCnt="4"/>
      <dgm:spPr/>
    </dgm:pt>
    <dgm:pt modelId="{D2E61EE0-F306-43AF-AFF9-74A14B9CF379}" type="pres">
      <dgm:prSet presAssocID="{91969DED-4CB8-4A14-A50B-3F7B848E46B5}" presName="FlexibleEmptyPlaceHolder" presStyleCnt="0"/>
      <dgm:spPr/>
    </dgm:pt>
    <dgm:pt modelId="{DBD74D6B-057A-432C-9067-BF618C19EB2A}" type="pres">
      <dgm:prSet presAssocID="{91969DED-4CB8-4A14-A50B-3F7B848E46B5}" presName="ConnectLine" presStyleLbl="sibTrans1D1" presStyleIdx="1" presStyleCnt="4"/>
      <dgm:spPr>
        <a:noFill/>
        <a:ln w="6350" cap="flat" cmpd="sng" algn="ctr">
          <a:solidFill>
            <a:schemeClr val="accent6">
              <a:hueOff val="0"/>
              <a:satOff val="0"/>
              <a:lumOff val="0"/>
              <a:alphaOff val="0"/>
            </a:schemeClr>
          </a:solidFill>
          <a:prstDash val="dash"/>
          <a:miter lim="800000"/>
        </a:ln>
        <a:effectLst/>
      </dgm:spPr>
    </dgm:pt>
    <dgm:pt modelId="{0F979253-FD39-4920-BFCA-78C564B167EA}" type="pres">
      <dgm:prSet presAssocID="{91969DED-4CB8-4A14-A50B-3F7B848E46B5}" presName="ConnectorPoint" presStyleLbl="alignNode1" presStyleIdx="1" presStyleCnt="4"/>
      <dgm:spPr/>
    </dgm:pt>
    <dgm:pt modelId="{C9B4B298-E04C-4317-856D-E345FE5EC64B}" type="pres">
      <dgm:prSet presAssocID="{91969DED-4CB8-4A14-A50B-3F7B848E46B5}" presName="EmptyPlaceHolder" presStyleCnt="0"/>
      <dgm:spPr/>
    </dgm:pt>
    <dgm:pt modelId="{9B636147-AF19-40E0-BE7D-3BE8148CC024}" type="pres">
      <dgm:prSet presAssocID="{81CA8AA2-C0C3-4381-BA8B-413EDD578B83}" presName="spaceBetweenRectangles" presStyleCnt="0"/>
      <dgm:spPr/>
    </dgm:pt>
    <dgm:pt modelId="{76CB18D4-86E2-467C-A2CF-3ED9EFE66BEA}" type="pres">
      <dgm:prSet presAssocID="{3CC73758-10C1-47F8-AFA7-1A986D4DDD60}" presName="composite" presStyleCnt="0"/>
      <dgm:spPr/>
    </dgm:pt>
    <dgm:pt modelId="{E712D073-0B15-4887-9DCE-A27BCACBC178}" type="pres">
      <dgm:prSet presAssocID="{3CC73758-10C1-47F8-AFA7-1A986D4DDD60}" presName="L1TextContainer" presStyleLbl="revTx" presStyleIdx="2" presStyleCnt="4">
        <dgm:presLayoutVars>
          <dgm:chMax val="1"/>
          <dgm:chPref val="1"/>
          <dgm:bulletEnabled val="1"/>
        </dgm:presLayoutVars>
      </dgm:prSet>
      <dgm:spPr/>
    </dgm:pt>
    <dgm:pt modelId="{4C57E835-21E8-44E9-8CE3-1E2D478ECB2B}" type="pres">
      <dgm:prSet presAssocID="{3CC73758-10C1-47F8-AFA7-1A986D4DDD60}" presName="L2TextContainerWrapper" presStyleCnt="0">
        <dgm:presLayoutVars>
          <dgm:chMax val="0"/>
          <dgm:chPref val="0"/>
          <dgm:bulletEnabled val="1"/>
        </dgm:presLayoutVars>
      </dgm:prSet>
      <dgm:spPr/>
    </dgm:pt>
    <dgm:pt modelId="{E0D48281-565D-47A3-9B6C-576231178549}" type="pres">
      <dgm:prSet presAssocID="{3CC73758-10C1-47F8-AFA7-1A986D4DDD60}" presName="L2TextContainer" presStyleLbl="bgAcc1" presStyleIdx="2" presStyleCnt="4"/>
      <dgm:spPr/>
    </dgm:pt>
    <dgm:pt modelId="{E0365E95-CAD6-4660-956D-E490447A5CB4}" type="pres">
      <dgm:prSet presAssocID="{3CC73758-10C1-47F8-AFA7-1A986D4DDD60}" presName="FlexibleEmptyPlaceHolder" presStyleCnt="0"/>
      <dgm:spPr/>
    </dgm:pt>
    <dgm:pt modelId="{DCAE8A46-752C-4E82-84CE-E790E1F2918E}" type="pres">
      <dgm:prSet presAssocID="{3CC73758-10C1-47F8-AFA7-1A986D4DDD60}" presName="ConnectLine" presStyleLbl="sibTrans1D1" presStyleIdx="2" presStyleCnt="4"/>
      <dgm:spPr>
        <a:noFill/>
        <a:ln w="6350" cap="flat" cmpd="sng" algn="ctr">
          <a:solidFill>
            <a:schemeClr val="accent6">
              <a:hueOff val="0"/>
              <a:satOff val="0"/>
              <a:lumOff val="0"/>
              <a:alphaOff val="0"/>
            </a:schemeClr>
          </a:solidFill>
          <a:prstDash val="dash"/>
          <a:miter lim="800000"/>
        </a:ln>
        <a:effectLst/>
      </dgm:spPr>
    </dgm:pt>
    <dgm:pt modelId="{B6459BF8-D2C3-4018-9C28-98667DC203F4}" type="pres">
      <dgm:prSet presAssocID="{3CC73758-10C1-47F8-AFA7-1A986D4DDD60}" presName="ConnectorPoint" presStyleLbl="alignNode1" presStyleIdx="2" presStyleCnt="4"/>
      <dgm:spPr/>
    </dgm:pt>
    <dgm:pt modelId="{EAB0CCC2-BFF9-432D-BA8E-7ECAF2D92AF2}" type="pres">
      <dgm:prSet presAssocID="{3CC73758-10C1-47F8-AFA7-1A986D4DDD60}" presName="EmptyPlaceHolder" presStyleCnt="0"/>
      <dgm:spPr/>
    </dgm:pt>
    <dgm:pt modelId="{07073103-04B7-4C74-9AC8-048764100B10}" type="pres">
      <dgm:prSet presAssocID="{D8170BBA-6035-4773-8431-FEDD687647FF}" presName="spaceBetweenRectangles" presStyleCnt="0"/>
      <dgm:spPr/>
    </dgm:pt>
    <dgm:pt modelId="{C68762A5-E9DF-484F-B385-6C7E07325E98}" type="pres">
      <dgm:prSet presAssocID="{D2FE027B-4161-41E1-B4D4-02AECB2E3FA0}" presName="composite" presStyleCnt="0"/>
      <dgm:spPr/>
    </dgm:pt>
    <dgm:pt modelId="{F782935D-BBBD-4420-826A-F71C517659B6}" type="pres">
      <dgm:prSet presAssocID="{D2FE027B-4161-41E1-B4D4-02AECB2E3FA0}" presName="L1TextContainer" presStyleLbl="revTx" presStyleIdx="3" presStyleCnt="4">
        <dgm:presLayoutVars>
          <dgm:chMax val="1"/>
          <dgm:chPref val="1"/>
          <dgm:bulletEnabled val="1"/>
        </dgm:presLayoutVars>
      </dgm:prSet>
      <dgm:spPr/>
    </dgm:pt>
    <dgm:pt modelId="{3C71E446-482E-4CAC-8D42-2D4AC020412B}" type="pres">
      <dgm:prSet presAssocID="{D2FE027B-4161-41E1-B4D4-02AECB2E3FA0}" presName="L2TextContainerWrapper" presStyleCnt="0">
        <dgm:presLayoutVars>
          <dgm:chMax val="0"/>
          <dgm:chPref val="0"/>
          <dgm:bulletEnabled val="1"/>
        </dgm:presLayoutVars>
      </dgm:prSet>
      <dgm:spPr/>
    </dgm:pt>
    <dgm:pt modelId="{6C3A59BD-6D45-4573-B098-8CB5207F194D}" type="pres">
      <dgm:prSet presAssocID="{D2FE027B-4161-41E1-B4D4-02AECB2E3FA0}" presName="L2TextContainer" presStyleLbl="bgAcc1" presStyleIdx="3" presStyleCnt="4"/>
      <dgm:spPr/>
    </dgm:pt>
    <dgm:pt modelId="{8EB042C8-D666-4667-A1E4-E0C87151B72F}" type="pres">
      <dgm:prSet presAssocID="{D2FE027B-4161-41E1-B4D4-02AECB2E3FA0}" presName="FlexibleEmptyPlaceHolder" presStyleCnt="0"/>
      <dgm:spPr/>
    </dgm:pt>
    <dgm:pt modelId="{086FB9B1-82B2-4197-8B33-6E7FF94F8D2E}" type="pres">
      <dgm:prSet presAssocID="{D2FE027B-4161-41E1-B4D4-02AECB2E3FA0}" presName="ConnectLine" presStyleLbl="sibTrans1D1" presStyleIdx="3" presStyleCnt="4"/>
      <dgm:spPr>
        <a:noFill/>
        <a:ln w="6350" cap="flat" cmpd="sng" algn="ctr">
          <a:solidFill>
            <a:schemeClr val="accent6">
              <a:hueOff val="0"/>
              <a:satOff val="0"/>
              <a:lumOff val="0"/>
              <a:alphaOff val="0"/>
            </a:schemeClr>
          </a:solidFill>
          <a:prstDash val="dash"/>
          <a:miter lim="800000"/>
        </a:ln>
        <a:effectLst/>
      </dgm:spPr>
    </dgm:pt>
    <dgm:pt modelId="{3F359E8B-7C7E-4FD9-B106-36CCBFC731D5}" type="pres">
      <dgm:prSet presAssocID="{D2FE027B-4161-41E1-B4D4-02AECB2E3FA0}" presName="ConnectorPoint" presStyleLbl="alignNode1" presStyleIdx="3" presStyleCnt="4"/>
      <dgm:spPr/>
    </dgm:pt>
    <dgm:pt modelId="{34434334-A935-4057-946F-93B826088F38}" type="pres">
      <dgm:prSet presAssocID="{D2FE027B-4161-41E1-B4D4-02AECB2E3FA0}" presName="EmptyPlaceHolder" presStyleCnt="0"/>
      <dgm:spPr/>
    </dgm:pt>
  </dgm:ptLst>
  <dgm:cxnLst>
    <dgm:cxn modelId="{CB32A309-9CA9-4554-941D-519A91A9E733}" srcId="{D2FE027B-4161-41E1-B4D4-02AECB2E3FA0}" destId="{2BE415B7-7185-4956-8487-237B40BC0EE5}" srcOrd="0" destOrd="0" parTransId="{A38E847E-0D1D-4F40-9A71-4D5999ADE08B}" sibTransId="{F0D1C61C-E3F2-49BA-A2D8-C04A81308E5D}"/>
    <dgm:cxn modelId="{64516513-C9B3-4B52-A434-6178ACAB3599}" type="presOf" srcId="{91969DED-4CB8-4A14-A50B-3F7B848E46B5}" destId="{60D0713D-AF69-4AF8-B071-F65622790886}" srcOrd="0" destOrd="0" presId="urn:microsoft.com/office/officeart/2016/7/layout/BasicTimeline"/>
    <dgm:cxn modelId="{3760A536-08D8-4D45-9A8D-A21E58E17F8A}" type="presOf" srcId="{D2FE027B-4161-41E1-B4D4-02AECB2E3FA0}" destId="{F782935D-BBBD-4420-826A-F71C517659B6}" srcOrd="0" destOrd="0" presId="urn:microsoft.com/office/officeart/2016/7/layout/BasicTimeline"/>
    <dgm:cxn modelId="{5EDA943F-300F-408A-A52E-3D5140FD5C22}" srcId="{3CC73758-10C1-47F8-AFA7-1A986D4DDD60}" destId="{FD9CA14A-483C-4869-B0C1-7C5FB7EEDBCC}" srcOrd="0" destOrd="0" parTransId="{8182A92F-45BA-4CD1-8E43-0B0810A50FEB}" sibTransId="{914BB93C-EA8A-4B5B-8F06-30DA7C7F4B7B}"/>
    <dgm:cxn modelId="{4A69F85D-5C15-48FD-893A-B3050E1BADEB}" srcId="{A66480AC-C0DE-4E5E-9ECD-9AE37E3FCB79}" destId="{3CC73758-10C1-47F8-AFA7-1A986D4DDD60}" srcOrd="2" destOrd="0" parTransId="{FF6AE4B6-4A2F-49EE-9316-9AF55E77838B}" sibTransId="{D8170BBA-6035-4773-8431-FEDD687647FF}"/>
    <dgm:cxn modelId="{D3D81948-D963-4D1E-AE16-9705EAF510FC}" srcId="{A66480AC-C0DE-4E5E-9ECD-9AE37E3FCB79}" destId="{A8C03FBB-4A75-4460-AEA6-DEAEB9C61496}" srcOrd="0" destOrd="0" parTransId="{4E972F7F-4B1B-47AA-A25B-1FFC561F1C76}" sibTransId="{67361508-930A-4A23-8CFC-BB56DA645C3C}"/>
    <dgm:cxn modelId="{41643976-DEF5-44B7-B9E7-888F3AEFC45F}" type="presOf" srcId="{3CC73758-10C1-47F8-AFA7-1A986D4DDD60}" destId="{E712D073-0B15-4887-9DCE-A27BCACBC178}" srcOrd="0" destOrd="0" presId="urn:microsoft.com/office/officeart/2016/7/layout/BasicTimeline"/>
    <dgm:cxn modelId="{2D36C892-88AC-490F-8E33-2C73C0E22FF5}" type="presOf" srcId="{2BE415B7-7185-4956-8487-237B40BC0EE5}" destId="{6C3A59BD-6D45-4573-B098-8CB5207F194D}" srcOrd="0" destOrd="0" presId="urn:microsoft.com/office/officeart/2016/7/layout/BasicTimeline"/>
    <dgm:cxn modelId="{E5C7B693-D4EE-4A4E-97D1-4621CA0D3E91}" type="presOf" srcId="{A8C03FBB-4A75-4460-AEA6-DEAEB9C61496}" destId="{FE5C7F33-9326-49FB-89A3-8A20163AD994}" srcOrd="0" destOrd="0" presId="urn:microsoft.com/office/officeart/2016/7/layout/BasicTimeline"/>
    <dgm:cxn modelId="{4F4F82A2-02F1-492B-96C1-46C070BEFCE3}" srcId="{A66480AC-C0DE-4E5E-9ECD-9AE37E3FCB79}" destId="{D2FE027B-4161-41E1-B4D4-02AECB2E3FA0}" srcOrd="3" destOrd="0" parTransId="{88680CFE-3CE0-4842-B3D3-716D3B671238}" sibTransId="{4D59E06B-629C-40B5-96D3-423B7A56C945}"/>
    <dgm:cxn modelId="{4CE397A6-DB48-4AAE-BCFB-3D992789379D}" type="presOf" srcId="{5E71F362-34DF-4EEC-92A3-0EFE450E05E4}" destId="{BA29120C-7C6B-4F62-9079-4AD528BC0744}" srcOrd="0" destOrd="0" presId="urn:microsoft.com/office/officeart/2016/7/layout/BasicTimeline"/>
    <dgm:cxn modelId="{B99CA6C9-28D1-4DDB-B8EC-AED73AD115CA}" srcId="{A8C03FBB-4A75-4460-AEA6-DEAEB9C61496}" destId="{5E71F362-34DF-4EEC-92A3-0EFE450E05E4}" srcOrd="0" destOrd="0" parTransId="{8E5EE4D1-908E-455C-B8B3-281AD42DEC9A}" sibTransId="{B208B24A-E9FD-40A9-B764-FB7C2B7ED8B9}"/>
    <dgm:cxn modelId="{537F2ED0-8BD0-4AD5-B60D-89B660EDA1AC}" srcId="{A66480AC-C0DE-4E5E-9ECD-9AE37E3FCB79}" destId="{91969DED-4CB8-4A14-A50B-3F7B848E46B5}" srcOrd="1" destOrd="0" parTransId="{441CD73D-85E1-42A6-BCF8-362A3247E2F3}" sibTransId="{81CA8AA2-C0C3-4381-BA8B-413EDD578B83}"/>
    <dgm:cxn modelId="{403E30EA-CA23-4A5A-9D22-DF82F93CFF08}" type="presOf" srcId="{A66480AC-C0DE-4E5E-9ECD-9AE37E3FCB79}" destId="{9FFA803F-EA25-49D8-A073-96E9747E345F}" srcOrd="0" destOrd="0" presId="urn:microsoft.com/office/officeart/2016/7/layout/BasicTimeline"/>
    <dgm:cxn modelId="{252B4FF4-6466-43C7-8436-08B55881B5BC}" type="presOf" srcId="{FD9CA14A-483C-4869-B0C1-7C5FB7EEDBCC}" destId="{E0D48281-565D-47A3-9B6C-576231178549}" srcOrd="0" destOrd="0" presId="urn:microsoft.com/office/officeart/2016/7/layout/BasicTimeline"/>
    <dgm:cxn modelId="{9488AFF6-9066-454E-B3C3-57C8BC68F549}" type="presOf" srcId="{8A04F340-E8E1-4146-9905-E7ADCAEAABD7}" destId="{DADAA0C9-3E42-4088-8622-30E9F6EA139A}" srcOrd="0" destOrd="0" presId="urn:microsoft.com/office/officeart/2016/7/layout/BasicTimeline"/>
    <dgm:cxn modelId="{E636BFFB-0404-4D4B-B3F0-C64FDFD9DDEF}" srcId="{91969DED-4CB8-4A14-A50B-3F7B848E46B5}" destId="{8A04F340-E8E1-4146-9905-E7ADCAEAABD7}" srcOrd="0" destOrd="0" parTransId="{4EBD5EC2-45ED-4ED6-8376-97D155A911AE}" sibTransId="{F9CD2A04-6A34-4104-A971-391788B88F55}"/>
    <dgm:cxn modelId="{9C5E351C-4F83-42C9-8766-363923817116}" type="presParOf" srcId="{9FFA803F-EA25-49D8-A073-96E9747E345F}" destId="{EE0E6265-BE99-48D1-8879-DB5A75D6D78E}" srcOrd="0" destOrd="0" presId="urn:microsoft.com/office/officeart/2016/7/layout/BasicTimeline"/>
    <dgm:cxn modelId="{F4A239D2-791C-4FA7-8885-B0E1A7FEAC48}" type="presParOf" srcId="{9FFA803F-EA25-49D8-A073-96E9747E345F}" destId="{BDA8F949-88B8-486D-9E41-ABA1463A8926}" srcOrd="1" destOrd="0" presId="urn:microsoft.com/office/officeart/2016/7/layout/BasicTimeline"/>
    <dgm:cxn modelId="{14D4DBE1-C56F-48BE-A66B-2B0E85E7B755}" type="presParOf" srcId="{BDA8F949-88B8-486D-9E41-ABA1463A8926}" destId="{A41AEE8D-8763-4311-BB07-B499A93D76EA}" srcOrd="0" destOrd="0" presId="urn:microsoft.com/office/officeart/2016/7/layout/BasicTimeline"/>
    <dgm:cxn modelId="{2868F0B4-2D8C-4E60-A800-D7753FFE1445}" type="presParOf" srcId="{A41AEE8D-8763-4311-BB07-B499A93D76EA}" destId="{FE5C7F33-9326-49FB-89A3-8A20163AD994}" srcOrd="0" destOrd="0" presId="urn:microsoft.com/office/officeart/2016/7/layout/BasicTimeline"/>
    <dgm:cxn modelId="{6F72394A-7E16-45AE-B5C9-6D1224450F0E}" type="presParOf" srcId="{A41AEE8D-8763-4311-BB07-B499A93D76EA}" destId="{C51067AB-548D-47E7-B9DD-C7A4C9600F8C}" srcOrd="1" destOrd="0" presId="urn:microsoft.com/office/officeart/2016/7/layout/BasicTimeline"/>
    <dgm:cxn modelId="{2BF023E2-BD82-4543-9797-FF9FAF55B2A5}" type="presParOf" srcId="{C51067AB-548D-47E7-B9DD-C7A4C9600F8C}" destId="{BA29120C-7C6B-4F62-9079-4AD528BC0744}" srcOrd="0" destOrd="0" presId="urn:microsoft.com/office/officeart/2016/7/layout/BasicTimeline"/>
    <dgm:cxn modelId="{2E1DF8FC-1E3D-407B-8B7F-074787FD4D73}" type="presParOf" srcId="{C51067AB-548D-47E7-B9DD-C7A4C9600F8C}" destId="{617B6CDA-9351-44EF-9011-41758FE93851}" srcOrd="1" destOrd="0" presId="urn:microsoft.com/office/officeart/2016/7/layout/BasicTimeline"/>
    <dgm:cxn modelId="{4C3C8707-33EB-4053-85D9-0C1CF04E32CD}" type="presParOf" srcId="{A41AEE8D-8763-4311-BB07-B499A93D76EA}" destId="{A95DB80B-444A-4D69-B205-3A801BB8524A}" srcOrd="2" destOrd="0" presId="urn:microsoft.com/office/officeart/2016/7/layout/BasicTimeline"/>
    <dgm:cxn modelId="{1FE3BD8D-0AF3-46A6-AB51-EDAEC9EB4D89}" type="presParOf" srcId="{A41AEE8D-8763-4311-BB07-B499A93D76EA}" destId="{FA19A0AA-8B0B-4AA8-A80D-08CFFDD3F112}" srcOrd="3" destOrd="0" presId="urn:microsoft.com/office/officeart/2016/7/layout/BasicTimeline"/>
    <dgm:cxn modelId="{B5FDF500-80BD-45C8-BBEB-575AA1DAADE7}" type="presParOf" srcId="{A41AEE8D-8763-4311-BB07-B499A93D76EA}" destId="{C298CC98-EF08-4D23-94A2-F58DEE6D7DE4}" srcOrd="4" destOrd="0" presId="urn:microsoft.com/office/officeart/2016/7/layout/BasicTimeline"/>
    <dgm:cxn modelId="{90EDA9D9-5363-433C-811E-5513B52588D1}" type="presParOf" srcId="{BDA8F949-88B8-486D-9E41-ABA1463A8926}" destId="{F3D981F8-7433-4E93-99E6-2B447306B973}" srcOrd="1" destOrd="0" presId="urn:microsoft.com/office/officeart/2016/7/layout/BasicTimeline"/>
    <dgm:cxn modelId="{7935889E-4736-4C7F-8622-A330C126F16B}" type="presParOf" srcId="{BDA8F949-88B8-486D-9E41-ABA1463A8926}" destId="{7D29DFA7-018B-45C9-AC1C-5CFC82FEE150}" srcOrd="2" destOrd="0" presId="urn:microsoft.com/office/officeart/2016/7/layout/BasicTimeline"/>
    <dgm:cxn modelId="{EB2658D4-3F40-4748-AE39-624B8E620A96}" type="presParOf" srcId="{7D29DFA7-018B-45C9-AC1C-5CFC82FEE150}" destId="{60D0713D-AF69-4AF8-B071-F65622790886}" srcOrd="0" destOrd="0" presId="urn:microsoft.com/office/officeart/2016/7/layout/BasicTimeline"/>
    <dgm:cxn modelId="{51E99B0B-8CC3-4BC2-8250-4C73AF5F12E8}" type="presParOf" srcId="{7D29DFA7-018B-45C9-AC1C-5CFC82FEE150}" destId="{5DAA1547-FEA7-4F69-96D3-0E3A07601B1E}" srcOrd="1" destOrd="0" presId="urn:microsoft.com/office/officeart/2016/7/layout/BasicTimeline"/>
    <dgm:cxn modelId="{9826AAC2-4AE6-4C22-826D-5672547E59BD}" type="presParOf" srcId="{5DAA1547-FEA7-4F69-96D3-0E3A07601B1E}" destId="{DADAA0C9-3E42-4088-8622-30E9F6EA139A}" srcOrd="0" destOrd="0" presId="urn:microsoft.com/office/officeart/2016/7/layout/BasicTimeline"/>
    <dgm:cxn modelId="{EC270DFB-5C5B-40C9-8196-FC46A9C21D19}" type="presParOf" srcId="{5DAA1547-FEA7-4F69-96D3-0E3A07601B1E}" destId="{D2E61EE0-F306-43AF-AFF9-74A14B9CF379}" srcOrd="1" destOrd="0" presId="urn:microsoft.com/office/officeart/2016/7/layout/BasicTimeline"/>
    <dgm:cxn modelId="{CB792D24-F02F-48C4-AC1D-366893851161}" type="presParOf" srcId="{7D29DFA7-018B-45C9-AC1C-5CFC82FEE150}" destId="{DBD74D6B-057A-432C-9067-BF618C19EB2A}" srcOrd="2" destOrd="0" presId="urn:microsoft.com/office/officeart/2016/7/layout/BasicTimeline"/>
    <dgm:cxn modelId="{0B13E8C1-0B1E-425B-8D83-92D34782753B}" type="presParOf" srcId="{7D29DFA7-018B-45C9-AC1C-5CFC82FEE150}" destId="{0F979253-FD39-4920-BFCA-78C564B167EA}" srcOrd="3" destOrd="0" presId="urn:microsoft.com/office/officeart/2016/7/layout/BasicTimeline"/>
    <dgm:cxn modelId="{6B60A5F4-2BAC-4F3F-A227-CB4F69F166D3}" type="presParOf" srcId="{7D29DFA7-018B-45C9-AC1C-5CFC82FEE150}" destId="{C9B4B298-E04C-4317-856D-E345FE5EC64B}" srcOrd="4" destOrd="0" presId="urn:microsoft.com/office/officeart/2016/7/layout/BasicTimeline"/>
    <dgm:cxn modelId="{F632D135-41E2-43A9-9B84-8A9C50BA663F}" type="presParOf" srcId="{BDA8F949-88B8-486D-9E41-ABA1463A8926}" destId="{9B636147-AF19-40E0-BE7D-3BE8148CC024}" srcOrd="3" destOrd="0" presId="urn:microsoft.com/office/officeart/2016/7/layout/BasicTimeline"/>
    <dgm:cxn modelId="{3411521A-E802-4A42-B7EC-D46E6B3B7C96}" type="presParOf" srcId="{BDA8F949-88B8-486D-9E41-ABA1463A8926}" destId="{76CB18D4-86E2-467C-A2CF-3ED9EFE66BEA}" srcOrd="4" destOrd="0" presId="urn:microsoft.com/office/officeart/2016/7/layout/BasicTimeline"/>
    <dgm:cxn modelId="{88CD890C-B8E8-4CDA-B032-3A9A3F32FD79}" type="presParOf" srcId="{76CB18D4-86E2-467C-A2CF-3ED9EFE66BEA}" destId="{E712D073-0B15-4887-9DCE-A27BCACBC178}" srcOrd="0" destOrd="0" presId="urn:microsoft.com/office/officeart/2016/7/layout/BasicTimeline"/>
    <dgm:cxn modelId="{AB1754FF-81F0-4ADB-A662-440DA0FBE430}" type="presParOf" srcId="{76CB18D4-86E2-467C-A2CF-3ED9EFE66BEA}" destId="{4C57E835-21E8-44E9-8CE3-1E2D478ECB2B}" srcOrd="1" destOrd="0" presId="urn:microsoft.com/office/officeart/2016/7/layout/BasicTimeline"/>
    <dgm:cxn modelId="{03EB58B1-E5D1-49BD-8FE7-FF1A8E5CDD51}" type="presParOf" srcId="{4C57E835-21E8-44E9-8CE3-1E2D478ECB2B}" destId="{E0D48281-565D-47A3-9B6C-576231178549}" srcOrd="0" destOrd="0" presId="urn:microsoft.com/office/officeart/2016/7/layout/BasicTimeline"/>
    <dgm:cxn modelId="{C7D8A92C-6CBF-4FA3-931B-5668E18C280C}" type="presParOf" srcId="{4C57E835-21E8-44E9-8CE3-1E2D478ECB2B}" destId="{E0365E95-CAD6-4660-956D-E490447A5CB4}" srcOrd="1" destOrd="0" presId="urn:microsoft.com/office/officeart/2016/7/layout/BasicTimeline"/>
    <dgm:cxn modelId="{57009207-8976-4EFD-876A-EF1C91AB599A}" type="presParOf" srcId="{76CB18D4-86E2-467C-A2CF-3ED9EFE66BEA}" destId="{DCAE8A46-752C-4E82-84CE-E790E1F2918E}" srcOrd="2" destOrd="0" presId="urn:microsoft.com/office/officeart/2016/7/layout/BasicTimeline"/>
    <dgm:cxn modelId="{A5FB4889-2275-4DD2-ADF0-583A5D1AE1ED}" type="presParOf" srcId="{76CB18D4-86E2-467C-A2CF-3ED9EFE66BEA}" destId="{B6459BF8-D2C3-4018-9C28-98667DC203F4}" srcOrd="3" destOrd="0" presId="urn:microsoft.com/office/officeart/2016/7/layout/BasicTimeline"/>
    <dgm:cxn modelId="{8B3418BE-680A-4C04-AD26-F21B02D832B0}" type="presParOf" srcId="{76CB18D4-86E2-467C-A2CF-3ED9EFE66BEA}" destId="{EAB0CCC2-BFF9-432D-BA8E-7ECAF2D92AF2}" srcOrd="4" destOrd="0" presId="urn:microsoft.com/office/officeart/2016/7/layout/BasicTimeline"/>
    <dgm:cxn modelId="{A9042F53-7838-4B89-A14A-DC86E7759451}" type="presParOf" srcId="{BDA8F949-88B8-486D-9E41-ABA1463A8926}" destId="{07073103-04B7-4C74-9AC8-048764100B10}" srcOrd="5" destOrd="0" presId="urn:microsoft.com/office/officeart/2016/7/layout/BasicTimeline"/>
    <dgm:cxn modelId="{5290B18C-985B-476F-80AB-B000D2E28F60}" type="presParOf" srcId="{BDA8F949-88B8-486D-9E41-ABA1463A8926}" destId="{C68762A5-E9DF-484F-B385-6C7E07325E98}" srcOrd="6" destOrd="0" presId="urn:microsoft.com/office/officeart/2016/7/layout/BasicTimeline"/>
    <dgm:cxn modelId="{819C616E-63F8-4599-9A66-512521E8E9F5}" type="presParOf" srcId="{C68762A5-E9DF-484F-B385-6C7E07325E98}" destId="{F782935D-BBBD-4420-826A-F71C517659B6}" srcOrd="0" destOrd="0" presId="urn:microsoft.com/office/officeart/2016/7/layout/BasicTimeline"/>
    <dgm:cxn modelId="{8C54E232-1B89-4DC9-8E05-4736E6F4C528}" type="presParOf" srcId="{C68762A5-E9DF-484F-B385-6C7E07325E98}" destId="{3C71E446-482E-4CAC-8D42-2D4AC020412B}" srcOrd="1" destOrd="0" presId="urn:microsoft.com/office/officeart/2016/7/layout/BasicTimeline"/>
    <dgm:cxn modelId="{BC353777-539A-4864-BB21-346D8C4360C1}" type="presParOf" srcId="{3C71E446-482E-4CAC-8D42-2D4AC020412B}" destId="{6C3A59BD-6D45-4573-B098-8CB5207F194D}" srcOrd="0" destOrd="0" presId="urn:microsoft.com/office/officeart/2016/7/layout/BasicTimeline"/>
    <dgm:cxn modelId="{53E54228-74E4-4F6A-AAD7-71EB44BEEB36}" type="presParOf" srcId="{3C71E446-482E-4CAC-8D42-2D4AC020412B}" destId="{8EB042C8-D666-4667-A1E4-E0C87151B72F}" srcOrd="1" destOrd="0" presId="urn:microsoft.com/office/officeart/2016/7/layout/BasicTimeline"/>
    <dgm:cxn modelId="{CD2E3F26-566B-4E8C-9927-C3B42B77551C}" type="presParOf" srcId="{C68762A5-E9DF-484F-B385-6C7E07325E98}" destId="{086FB9B1-82B2-4197-8B33-6E7FF94F8D2E}" srcOrd="2" destOrd="0" presId="urn:microsoft.com/office/officeart/2016/7/layout/BasicTimeline"/>
    <dgm:cxn modelId="{7571835A-7BAA-40A1-945B-B991B049CBA7}" type="presParOf" srcId="{C68762A5-E9DF-484F-B385-6C7E07325E98}" destId="{3F359E8B-7C7E-4FD9-B106-36CCBFC731D5}" srcOrd="3" destOrd="0" presId="urn:microsoft.com/office/officeart/2016/7/layout/BasicTimeline"/>
    <dgm:cxn modelId="{7083DB71-225A-4FBD-A8B2-9CBA2B2F1649}" type="presParOf" srcId="{C68762A5-E9DF-484F-B385-6C7E07325E98}" destId="{34434334-A935-4057-946F-93B826088F38}" srcOrd="4" destOrd="0" presId="urn:microsoft.com/office/officeart/2016/7/layout/Basic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0E6265-BE99-48D1-8879-DB5A75D6D78E}">
      <dsp:nvSpPr>
        <dsp:cNvPr id="0" name=""/>
        <dsp:cNvSpPr/>
      </dsp:nvSpPr>
      <dsp:spPr>
        <a:xfrm>
          <a:off x="0" y="1884362"/>
          <a:ext cx="5651500" cy="0"/>
        </a:xfrm>
        <a:prstGeom prst="line">
          <a:avLst/>
        </a:prstGeom>
        <a:solidFill>
          <a:schemeClr val="lt1">
            <a:alpha val="90000"/>
            <a:tint val="40000"/>
            <a:hueOff val="0"/>
            <a:satOff val="0"/>
            <a:lumOff val="0"/>
            <a:alphaOff val="0"/>
          </a:schemeClr>
        </a:solidFill>
        <a:ln w="12700" cap="flat" cmpd="sng" algn="ctr">
          <a:solidFill>
            <a:schemeClr val="accent6">
              <a:alpha val="90000"/>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FE5C7F33-9326-49FB-89A3-8A20163AD994}">
      <dsp:nvSpPr>
        <dsp:cNvPr id="0" name=""/>
        <dsp:cNvSpPr/>
      </dsp:nvSpPr>
      <dsp:spPr>
        <a:xfrm>
          <a:off x="125365" y="2023805"/>
          <a:ext cx="1813999" cy="425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b="1" i="0" kern="1200" dirty="0">
              <a:latin typeface="+mn-lt"/>
            </a:rPr>
            <a:t>Q3</a:t>
          </a:r>
        </a:p>
      </dsp:txBody>
      <dsp:txXfrm>
        <a:off x="125365" y="2023805"/>
        <a:ext cx="1813999" cy="425865"/>
      </dsp:txXfrm>
    </dsp:sp>
    <dsp:sp modelId="{BA29120C-7C6B-4F62-9079-4AD528BC0744}">
      <dsp:nvSpPr>
        <dsp:cNvPr id="0" name=""/>
        <dsp:cNvSpPr/>
      </dsp:nvSpPr>
      <dsp:spPr>
        <a:xfrm>
          <a:off x="1683" y="525737"/>
          <a:ext cx="2061362" cy="642567"/>
        </a:xfrm>
        <a:prstGeom prst="round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l" defTabSz="800100">
            <a:lnSpc>
              <a:spcPct val="90000"/>
            </a:lnSpc>
            <a:spcBef>
              <a:spcPct val="0"/>
            </a:spcBef>
            <a:spcAft>
              <a:spcPct val="35000"/>
            </a:spcAft>
            <a:buNone/>
          </a:pPr>
          <a:r>
            <a:rPr lang="en-US" sz="1800" b="0" i="0" kern="1200" dirty="0">
              <a:latin typeface="+mn-lt"/>
            </a:rPr>
            <a:t>Market research</a:t>
          </a:r>
        </a:p>
      </dsp:txBody>
      <dsp:txXfrm>
        <a:off x="33051" y="557105"/>
        <a:ext cx="1998626" cy="579831"/>
      </dsp:txXfrm>
    </dsp:sp>
    <dsp:sp modelId="{A95DB80B-444A-4D69-B205-3A801BB8524A}">
      <dsp:nvSpPr>
        <dsp:cNvPr id="0" name=""/>
        <dsp:cNvSpPr/>
      </dsp:nvSpPr>
      <dsp:spPr>
        <a:xfrm>
          <a:off x="1032364" y="1168304"/>
          <a:ext cx="0" cy="716057"/>
        </a:xfrm>
        <a:prstGeom prst="line">
          <a:avLst/>
        </a:prstGeom>
        <a:noFill/>
        <a:ln w="6350" cap="flat" cmpd="sng" algn="ctr">
          <a:solidFill>
            <a:schemeClr val="accent6">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60D0713D-AF69-4AF8-B071-F65622790886}">
      <dsp:nvSpPr>
        <dsp:cNvPr id="0" name=""/>
        <dsp:cNvSpPr/>
      </dsp:nvSpPr>
      <dsp:spPr>
        <a:xfrm>
          <a:off x="1320955" y="1319053"/>
          <a:ext cx="1813999" cy="425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b="1" i="0" kern="1200" dirty="0">
              <a:latin typeface="+mn-lt"/>
            </a:rPr>
            <a:t>Q4</a:t>
          </a:r>
        </a:p>
      </dsp:txBody>
      <dsp:txXfrm>
        <a:off x="1320955" y="1319053"/>
        <a:ext cx="1813999" cy="425865"/>
      </dsp:txXfrm>
    </dsp:sp>
    <dsp:sp modelId="{FA19A0AA-8B0B-4AA8-A80D-08CFFDD3F112}">
      <dsp:nvSpPr>
        <dsp:cNvPr id="0" name=""/>
        <dsp:cNvSpPr/>
      </dsp:nvSpPr>
      <dsp:spPr>
        <a:xfrm>
          <a:off x="1004099" y="1856097"/>
          <a:ext cx="56530" cy="56530"/>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DAA0C9-3E42-4088-8622-30E9F6EA139A}">
      <dsp:nvSpPr>
        <dsp:cNvPr id="0" name=""/>
        <dsp:cNvSpPr/>
      </dsp:nvSpPr>
      <dsp:spPr>
        <a:xfrm>
          <a:off x="1197273" y="2600420"/>
          <a:ext cx="2061362" cy="923690"/>
        </a:xfrm>
        <a:prstGeom prst="round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l" defTabSz="800100">
            <a:lnSpc>
              <a:spcPct val="90000"/>
            </a:lnSpc>
            <a:spcBef>
              <a:spcPct val="0"/>
            </a:spcBef>
            <a:spcAft>
              <a:spcPct val="35000"/>
            </a:spcAft>
            <a:buNone/>
          </a:pPr>
          <a:r>
            <a:rPr lang="en-US" sz="1800" b="0" i="0" kern="1200" dirty="0">
              <a:latin typeface="+mn-lt"/>
            </a:rPr>
            <a:t>Product development</a:t>
          </a:r>
        </a:p>
      </dsp:txBody>
      <dsp:txXfrm>
        <a:off x="1242364" y="2645511"/>
        <a:ext cx="1971180" cy="833508"/>
      </dsp:txXfrm>
    </dsp:sp>
    <dsp:sp modelId="{DBD74D6B-057A-432C-9067-BF618C19EB2A}">
      <dsp:nvSpPr>
        <dsp:cNvPr id="0" name=""/>
        <dsp:cNvSpPr/>
      </dsp:nvSpPr>
      <dsp:spPr>
        <a:xfrm>
          <a:off x="2227954" y="1884362"/>
          <a:ext cx="0" cy="716057"/>
        </a:xfrm>
        <a:prstGeom prst="line">
          <a:avLst/>
        </a:prstGeom>
        <a:noFill/>
        <a:ln w="6350" cap="flat" cmpd="sng" algn="ctr">
          <a:solidFill>
            <a:schemeClr val="accent6">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E712D073-0B15-4887-9DCE-A27BCACBC178}">
      <dsp:nvSpPr>
        <dsp:cNvPr id="0" name=""/>
        <dsp:cNvSpPr/>
      </dsp:nvSpPr>
      <dsp:spPr>
        <a:xfrm>
          <a:off x="2516545" y="2023805"/>
          <a:ext cx="1813999" cy="425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b="1" i="0" kern="1200" dirty="0">
              <a:latin typeface="+mn-lt"/>
            </a:rPr>
            <a:t>Q1</a:t>
          </a:r>
        </a:p>
      </dsp:txBody>
      <dsp:txXfrm>
        <a:off x="2516545" y="2023805"/>
        <a:ext cx="1813999" cy="425865"/>
      </dsp:txXfrm>
    </dsp:sp>
    <dsp:sp modelId="{0F979253-FD39-4920-BFCA-78C564B167EA}">
      <dsp:nvSpPr>
        <dsp:cNvPr id="0" name=""/>
        <dsp:cNvSpPr/>
      </dsp:nvSpPr>
      <dsp:spPr>
        <a:xfrm>
          <a:off x="2199689" y="1856097"/>
          <a:ext cx="56530" cy="56530"/>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D48281-565D-47A3-9B6C-576231178549}">
      <dsp:nvSpPr>
        <dsp:cNvPr id="0" name=""/>
        <dsp:cNvSpPr/>
      </dsp:nvSpPr>
      <dsp:spPr>
        <a:xfrm>
          <a:off x="2392863" y="525737"/>
          <a:ext cx="2061362" cy="642567"/>
        </a:xfrm>
        <a:prstGeom prst="round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l" defTabSz="800100">
            <a:lnSpc>
              <a:spcPct val="90000"/>
            </a:lnSpc>
            <a:spcBef>
              <a:spcPct val="0"/>
            </a:spcBef>
            <a:spcAft>
              <a:spcPct val="35000"/>
            </a:spcAft>
            <a:buNone/>
          </a:pPr>
          <a:r>
            <a:rPr lang="en-US" sz="1800" b="0" i="0" kern="1200" dirty="0">
              <a:latin typeface="+mn-lt"/>
            </a:rPr>
            <a:t> User testing</a:t>
          </a:r>
        </a:p>
      </dsp:txBody>
      <dsp:txXfrm>
        <a:off x="2424231" y="557105"/>
        <a:ext cx="1998626" cy="579831"/>
      </dsp:txXfrm>
    </dsp:sp>
    <dsp:sp modelId="{DCAE8A46-752C-4E82-84CE-E790E1F2918E}">
      <dsp:nvSpPr>
        <dsp:cNvPr id="0" name=""/>
        <dsp:cNvSpPr/>
      </dsp:nvSpPr>
      <dsp:spPr>
        <a:xfrm>
          <a:off x="3423545" y="1168304"/>
          <a:ext cx="0" cy="716057"/>
        </a:xfrm>
        <a:prstGeom prst="line">
          <a:avLst/>
        </a:prstGeom>
        <a:noFill/>
        <a:ln w="6350" cap="flat" cmpd="sng" algn="ctr">
          <a:solidFill>
            <a:schemeClr val="accent6">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782935D-BBBD-4420-826A-F71C517659B6}">
      <dsp:nvSpPr>
        <dsp:cNvPr id="0" name=""/>
        <dsp:cNvSpPr/>
      </dsp:nvSpPr>
      <dsp:spPr>
        <a:xfrm>
          <a:off x="3712135" y="1319053"/>
          <a:ext cx="1813999" cy="425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b="1" i="0" kern="1200" dirty="0">
              <a:latin typeface="+mn-lt"/>
            </a:rPr>
            <a:t>Q2</a:t>
          </a:r>
        </a:p>
      </dsp:txBody>
      <dsp:txXfrm>
        <a:off x="3712135" y="1319053"/>
        <a:ext cx="1813999" cy="425865"/>
      </dsp:txXfrm>
    </dsp:sp>
    <dsp:sp modelId="{B6459BF8-D2C3-4018-9C28-98667DC203F4}">
      <dsp:nvSpPr>
        <dsp:cNvPr id="0" name=""/>
        <dsp:cNvSpPr/>
      </dsp:nvSpPr>
      <dsp:spPr>
        <a:xfrm>
          <a:off x="3395279" y="1856097"/>
          <a:ext cx="56530" cy="56530"/>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3A59BD-6D45-4573-B098-8CB5207F194D}">
      <dsp:nvSpPr>
        <dsp:cNvPr id="0" name=""/>
        <dsp:cNvSpPr/>
      </dsp:nvSpPr>
      <dsp:spPr>
        <a:xfrm>
          <a:off x="3588454" y="2600420"/>
          <a:ext cx="2061362" cy="642567"/>
        </a:xfrm>
        <a:prstGeom prst="round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l" defTabSz="800100">
            <a:lnSpc>
              <a:spcPct val="90000"/>
            </a:lnSpc>
            <a:spcBef>
              <a:spcPct val="0"/>
            </a:spcBef>
            <a:spcAft>
              <a:spcPct val="35000"/>
            </a:spcAft>
            <a:buNone/>
          </a:pPr>
          <a:r>
            <a:rPr lang="en-US" sz="1800" b="0" i="0" kern="1200" dirty="0">
              <a:latin typeface="+mn-lt"/>
            </a:rPr>
            <a:t>Product launch</a:t>
          </a:r>
        </a:p>
      </dsp:txBody>
      <dsp:txXfrm>
        <a:off x="3619822" y="2631788"/>
        <a:ext cx="1998626" cy="579831"/>
      </dsp:txXfrm>
    </dsp:sp>
    <dsp:sp modelId="{086FB9B1-82B2-4197-8B33-6E7FF94F8D2E}">
      <dsp:nvSpPr>
        <dsp:cNvPr id="0" name=""/>
        <dsp:cNvSpPr/>
      </dsp:nvSpPr>
      <dsp:spPr>
        <a:xfrm>
          <a:off x="4619135" y="1884362"/>
          <a:ext cx="0" cy="716057"/>
        </a:xfrm>
        <a:prstGeom prst="line">
          <a:avLst/>
        </a:prstGeom>
        <a:noFill/>
        <a:ln w="6350" cap="flat" cmpd="sng" algn="ctr">
          <a:solidFill>
            <a:schemeClr val="accent6">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3F359E8B-7C7E-4FD9-B106-36CCBFC731D5}">
      <dsp:nvSpPr>
        <dsp:cNvPr id="0" name=""/>
        <dsp:cNvSpPr/>
      </dsp:nvSpPr>
      <dsp:spPr>
        <a:xfrm>
          <a:off x="4590869" y="1856097"/>
          <a:ext cx="56530" cy="56530"/>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US" smtClean="0"/>
              <a:t>2/23/2026</a:t>
            </a:fld>
            <a:endParaRPr lang="en-US" dirty="0"/>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t>‹#›</a:t>
            </a:fld>
            <a:endParaRPr lang="en-US"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EDBDA2-4480-4D82-8886-1B64A7ECBBAC}" type="datetimeFigureOut">
              <a:rPr lang="en-US" noProof="0" smtClean="0"/>
              <a:t>2/23/2026</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DDBACE-0F8F-43FD-98F0-DEE13552DADA}" type="slidenum">
              <a:rPr lang="en-US" noProof="0" smtClean="0"/>
              <a:t>‹#›</a:t>
            </a:fld>
            <a:endParaRPr lang="en-US" noProof="0" dirty="0"/>
          </a:p>
        </p:txBody>
      </p:sp>
    </p:spTree>
    <p:extLst>
      <p:ext uri="{BB962C8B-B14F-4D97-AF65-F5344CB8AC3E}">
        <p14:creationId xmlns:p14="http://schemas.microsoft.com/office/powerpoint/2010/main" val="1455722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accent6">
            <a:lumMod val="50000"/>
          </a:schemeClr>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610FBCDE-EE59-33A6-32CA-9F6279AA435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12700"/>
            <a:ext cx="12192000" cy="6858000"/>
          </a:xfrm>
          <a:prstGeom prst="rect">
            <a:avLst/>
          </a:prstGeom>
        </p:spPr>
      </p:pic>
      <p:pic>
        <p:nvPicPr>
          <p:cNvPr id="6" name="Graphic 5">
            <a:extLst>
              <a:ext uri="{FF2B5EF4-FFF2-40B4-BE49-F238E27FC236}">
                <a16:creationId xmlns:a16="http://schemas.microsoft.com/office/drawing/2014/main" id="{E45A58EF-738C-B1BA-F49A-84ADB68F8A88}"/>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b="49858"/>
          <a:stretch/>
        </p:blipFill>
        <p:spPr>
          <a:xfrm>
            <a:off x="8401354" y="9452"/>
            <a:ext cx="2286000" cy="1146248"/>
          </a:xfrm>
          <a:prstGeom prst="rect">
            <a:avLst/>
          </a:prstGeom>
        </p:spPr>
      </p:pic>
      <p:pic>
        <p:nvPicPr>
          <p:cNvPr id="7" name="Graphic 6">
            <a:extLst>
              <a:ext uri="{FF2B5EF4-FFF2-40B4-BE49-F238E27FC236}">
                <a16:creationId xmlns:a16="http://schemas.microsoft.com/office/drawing/2014/main" id="{37F78E2C-6843-1373-E993-79393D858434}"/>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b="49858"/>
          <a:stretch/>
        </p:blipFill>
        <p:spPr>
          <a:xfrm>
            <a:off x="10687351" y="9452"/>
            <a:ext cx="1504649" cy="1146248"/>
          </a:xfrm>
          <a:prstGeom prst="rect">
            <a:avLst/>
          </a:prstGeom>
        </p:spPr>
      </p:pic>
      <p:pic>
        <p:nvPicPr>
          <p:cNvPr id="8" name="Graphic 7">
            <a:extLst>
              <a:ext uri="{FF2B5EF4-FFF2-40B4-BE49-F238E27FC236}">
                <a16:creationId xmlns:a16="http://schemas.microsoft.com/office/drawing/2014/main" id="{9559DD38-C8CC-7B28-F492-ACB263A81476}"/>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1" b="50186"/>
          <a:stretch/>
        </p:blipFill>
        <p:spPr>
          <a:xfrm rot="10800000">
            <a:off x="1504646" y="5731981"/>
            <a:ext cx="2286000" cy="1138718"/>
          </a:xfrm>
          <a:prstGeom prst="rect">
            <a:avLst/>
          </a:prstGeom>
        </p:spPr>
      </p:pic>
      <p:pic>
        <p:nvPicPr>
          <p:cNvPr id="9" name="Graphic 8">
            <a:extLst>
              <a:ext uri="{FF2B5EF4-FFF2-40B4-BE49-F238E27FC236}">
                <a16:creationId xmlns:a16="http://schemas.microsoft.com/office/drawing/2014/main" id="{8DEFF3B2-90E8-5D9B-CEA8-00B05000BF0E}"/>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b="50186"/>
          <a:stretch/>
        </p:blipFill>
        <p:spPr>
          <a:xfrm rot="10800000">
            <a:off x="-3" y="5731980"/>
            <a:ext cx="1504649" cy="1138720"/>
          </a:xfrm>
          <a:prstGeom prst="rect">
            <a:avLst/>
          </a:prstGeom>
        </p:spPr>
      </p:pic>
      <p:sp>
        <p:nvSpPr>
          <p:cNvPr id="2" name="Title 1">
            <a:extLst>
              <a:ext uri="{FF2B5EF4-FFF2-40B4-BE49-F238E27FC236}">
                <a16:creationId xmlns:a16="http://schemas.microsoft.com/office/drawing/2014/main" id="{9BAE121A-5259-1180-7385-CE2C03431052}"/>
              </a:ext>
            </a:extLst>
          </p:cNvPr>
          <p:cNvSpPr>
            <a:spLocks noGrp="1"/>
          </p:cNvSpPr>
          <p:nvPr>
            <p:ph type="title"/>
          </p:nvPr>
        </p:nvSpPr>
        <p:spPr>
          <a:xfrm>
            <a:off x="841248" y="841248"/>
            <a:ext cx="10479024" cy="557784"/>
          </a:xfrm>
        </p:spPr>
        <p:txBody>
          <a:bodyPr anchor="t"/>
          <a:lstStyle>
            <a:lvl1pPr>
              <a:defRPr sz="2000" b="1" cap="all" spc="300" baseline="0">
                <a:solidFill>
                  <a:schemeClr val="bg1">
                    <a:lumMod val="95000"/>
                  </a:schemeClr>
                </a:solidFill>
              </a:defRPr>
            </a:lvl1pPr>
          </a:lstStyle>
          <a:p>
            <a:r>
              <a:rPr lang="en-US" dirty="0"/>
              <a:t>Click to edit Master title style</a:t>
            </a:r>
          </a:p>
        </p:txBody>
      </p:sp>
      <p:sp>
        <p:nvSpPr>
          <p:cNvPr id="11" name="Text Placeholder 10">
            <a:extLst>
              <a:ext uri="{FF2B5EF4-FFF2-40B4-BE49-F238E27FC236}">
                <a16:creationId xmlns:a16="http://schemas.microsoft.com/office/drawing/2014/main" id="{B810682D-F26A-B1BF-CD97-BB8BD31B2F32}"/>
              </a:ext>
            </a:extLst>
          </p:cNvPr>
          <p:cNvSpPr>
            <a:spLocks noGrp="1"/>
          </p:cNvSpPr>
          <p:nvPr>
            <p:ph type="body" sz="quarter" idx="10"/>
          </p:nvPr>
        </p:nvSpPr>
        <p:spPr>
          <a:xfrm>
            <a:off x="841247" y="1536192"/>
            <a:ext cx="10479215" cy="4480560"/>
          </a:xfrm>
        </p:spPr>
        <p:txBody>
          <a:bodyPr/>
          <a:lstStyle>
            <a:lvl1pPr marL="0" indent="0">
              <a:lnSpc>
                <a:spcPct val="75000"/>
              </a:lnSpc>
              <a:buNone/>
              <a:defRPr sz="8000">
                <a:solidFill>
                  <a:schemeClr val="bg1">
                    <a:lumMod val="95000"/>
                  </a:schemeClr>
                </a:solidFill>
              </a:defRPr>
            </a:lvl1pPr>
          </a:lstStyle>
          <a:p>
            <a:pPr lvl="0"/>
            <a:r>
              <a:rPr lang="en-US" dirty="0"/>
              <a:t>Click to edit Master text styles</a:t>
            </a:r>
          </a:p>
        </p:txBody>
      </p:sp>
    </p:spTree>
    <p:extLst>
      <p:ext uri="{BB962C8B-B14F-4D97-AF65-F5344CB8AC3E}">
        <p14:creationId xmlns:p14="http://schemas.microsoft.com/office/powerpoint/2010/main" val="3358800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03">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EC5788EE-4EDA-20FA-8EB9-2F0639E8A2B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0000" t="1" b="49999"/>
          <a:stretch/>
        </p:blipFill>
        <p:spPr>
          <a:xfrm>
            <a:off x="6096000" y="0"/>
            <a:ext cx="6095999" cy="3429000"/>
          </a:xfrm>
          <a:prstGeom prst="rect">
            <a:avLst/>
          </a:prstGeom>
        </p:spPr>
      </p:pic>
      <p:pic>
        <p:nvPicPr>
          <p:cNvPr id="8" name="Graphic 7">
            <a:extLst>
              <a:ext uri="{FF2B5EF4-FFF2-40B4-BE49-F238E27FC236}">
                <a16:creationId xmlns:a16="http://schemas.microsoft.com/office/drawing/2014/main" id="{9D053CA0-7A9F-FC49-AD3F-F3280344D76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83283" r="50000"/>
          <a:stretch/>
        </p:blipFill>
        <p:spPr>
          <a:xfrm>
            <a:off x="0" y="5731979"/>
            <a:ext cx="6096000" cy="1146408"/>
          </a:xfrm>
          <a:prstGeom prst="rect">
            <a:avLst/>
          </a:prstGeom>
        </p:spPr>
      </p:pic>
      <p:pic>
        <p:nvPicPr>
          <p:cNvPr id="10" name="Graphic 9">
            <a:extLst>
              <a:ext uri="{FF2B5EF4-FFF2-40B4-BE49-F238E27FC236}">
                <a16:creationId xmlns:a16="http://schemas.microsoft.com/office/drawing/2014/main" id="{767F6939-7B7E-F49F-8219-DC8CDAC85D5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401354" y="9452"/>
            <a:ext cx="2286000" cy="2286000"/>
          </a:xfrm>
          <a:prstGeom prst="rect">
            <a:avLst/>
          </a:prstGeom>
        </p:spPr>
      </p:pic>
      <p:pic>
        <p:nvPicPr>
          <p:cNvPr id="11" name="Graphic 10">
            <a:extLst>
              <a:ext uri="{FF2B5EF4-FFF2-40B4-BE49-F238E27FC236}">
                <a16:creationId xmlns:a16="http://schemas.microsoft.com/office/drawing/2014/main" id="{FACCA700-291A-CD50-0CF3-749300C8D7A4}"/>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a:stretch/>
        </p:blipFill>
        <p:spPr>
          <a:xfrm>
            <a:off x="10687351" y="9452"/>
            <a:ext cx="1504649" cy="2286000"/>
          </a:xfrm>
          <a:prstGeom prst="rect">
            <a:avLst/>
          </a:prstGeom>
        </p:spPr>
      </p:pic>
      <p:pic>
        <p:nvPicPr>
          <p:cNvPr id="12" name="Graphic 11">
            <a:extLst>
              <a:ext uri="{FF2B5EF4-FFF2-40B4-BE49-F238E27FC236}">
                <a16:creationId xmlns:a16="http://schemas.microsoft.com/office/drawing/2014/main" id="{0EFADD4D-8EF2-3DF8-F5F4-9459752D546F}"/>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1" b="50186"/>
          <a:stretch/>
        </p:blipFill>
        <p:spPr>
          <a:xfrm rot="10800000">
            <a:off x="1504646" y="5731981"/>
            <a:ext cx="2286000" cy="1138718"/>
          </a:xfrm>
          <a:prstGeom prst="rect">
            <a:avLst/>
          </a:prstGeom>
        </p:spPr>
      </p:pic>
      <p:pic>
        <p:nvPicPr>
          <p:cNvPr id="13" name="Graphic 12">
            <a:extLst>
              <a:ext uri="{FF2B5EF4-FFF2-40B4-BE49-F238E27FC236}">
                <a16:creationId xmlns:a16="http://schemas.microsoft.com/office/drawing/2014/main" id="{B5B36F67-81DA-36AC-5D17-0172FF5A70CA}"/>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b="50186"/>
          <a:stretch/>
        </p:blipFill>
        <p:spPr>
          <a:xfrm rot="10800000">
            <a:off x="-3" y="5731980"/>
            <a:ext cx="1504649" cy="1138720"/>
          </a:xfrm>
          <a:prstGeom prst="rect">
            <a:avLst/>
          </a:prstGeom>
        </p:spPr>
      </p:pic>
      <p:sp>
        <p:nvSpPr>
          <p:cNvPr id="2" name="Title 1">
            <a:extLst>
              <a:ext uri="{FF2B5EF4-FFF2-40B4-BE49-F238E27FC236}">
                <a16:creationId xmlns:a16="http://schemas.microsoft.com/office/drawing/2014/main" id="{C07285C8-D51D-91BB-C356-908E67607044}"/>
              </a:ext>
            </a:extLst>
          </p:cNvPr>
          <p:cNvSpPr>
            <a:spLocks noGrp="1"/>
          </p:cNvSpPr>
          <p:nvPr>
            <p:ph type="title"/>
          </p:nvPr>
        </p:nvSpPr>
        <p:spPr>
          <a:xfrm>
            <a:off x="841248" y="841248"/>
            <a:ext cx="10479024" cy="557784"/>
          </a:xfrm>
        </p:spPr>
        <p:txBody>
          <a:bodyPr anchor="t"/>
          <a:lstStyle>
            <a:lvl1pPr>
              <a:defRPr sz="2000" cap="all" spc="300" baseline="0"/>
            </a:lvl1pPr>
          </a:lstStyle>
          <a:p>
            <a:r>
              <a:rPr lang="en-US" dirty="0"/>
              <a:t>Click to edit Master title style</a:t>
            </a:r>
          </a:p>
        </p:txBody>
      </p:sp>
      <p:sp>
        <p:nvSpPr>
          <p:cNvPr id="9" name="Content Placeholder 12">
            <a:extLst>
              <a:ext uri="{FF2B5EF4-FFF2-40B4-BE49-F238E27FC236}">
                <a16:creationId xmlns:a16="http://schemas.microsoft.com/office/drawing/2014/main" id="{4D580F1D-9A19-7B41-1ACE-62B7B5444253}"/>
              </a:ext>
            </a:extLst>
          </p:cNvPr>
          <p:cNvSpPr>
            <a:spLocks noGrp="1"/>
          </p:cNvSpPr>
          <p:nvPr>
            <p:ph sz="quarter" idx="14"/>
          </p:nvPr>
        </p:nvSpPr>
        <p:spPr>
          <a:xfrm>
            <a:off x="841248" y="1527048"/>
            <a:ext cx="10479024" cy="4498848"/>
          </a:xfrm>
        </p:spPr>
        <p:txBody>
          <a:bodyPr>
            <a:normAutofit/>
          </a:bodyPr>
          <a:lstStyle>
            <a:lvl1pPr marL="0" indent="0">
              <a:lnSpc>
                <a:spcPct val="90000"/>
              </a:lnSpc>
              <a:spcBef>
                <a:spcPts val="1000"/>
              </a:spcBef>
              <a:spcAft>
                <a:spcPts val="1800"/>
              </a:spcAft>
              <a:buSzPct val="100000"/>
              <a:buNone/>
              <a:defRPr sz="2000"/>
            </a:lvl1pPr>
            <a:lvl2pPr>
              <a:buSzPct val="100000"/>
              <a:defRPr sz="2000"/>
            </a:lvl2pPr>
            <a:lvl3pPr>
              <a:buSzPct val="100000"/>
              <a:defRPr sz="1800"/>
            </a:lvl3pPr>
            <a:lvl4pPr>
              <a:buSzPct val="100000"/>
              <a:defRPr sz="1800"/>
            </a:lvl4pPr>
            <a:lvl5pPr>
              <a:buSzPct val="100000"/>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a:extLst>
              <a:ext uri="{FF2B5EF4-FFF2-40B4-BE49-F238E27FC236}">
                <a16:creationId xmlns:a16="http://schemas.microsoft.com/office/drawing/2014/main" id="{A54D0E8A-D840-3B34-461F-395ACC9FA827}"/>
              </a:ext>
            </a:extLst>
          </p:cNvPr>
          <p:cNvSpPr>
            <a:spLocks noGrp="1"/>
          </p:cNvSpPr>
          <p:nvPr>
            <p:ph type="ftr" sz="quarter" idx="10"/>
          </p:nvPr>
        </p:nvSpPr>
        <p:spPr/>
        <p:txBody>
          <a:bodyPr/>
          <a:lstStyle/>
          <a:p>
            <a:r>
              <a:rPr lang="en-US" noProof="0" dirty="0"/>
              <a:t>FOOTER TITLE</a:t>
            </a:r>
          </a:p>
        </p:txBody>
      </p:sp>
      <p:sp>
        <p:nvSpPr>
          <p:cNvPr id="4" name="Slide Number Placeholder 3">
            <a:extLst>
              <a:ext uri="{FF2B5EF4-FFF2-40B4-BE49-F238E27FC236}">
                <a16:creationId xmlns:a16="http://schemas.microsoft.com/office/drawing/2014/main" id="{108E551C-14F1-4049-29C9-7A53E172F850}"/>
              </a:ext>
            </a:extLst>
          </p:cNvPr>
          <p:cNvSpPr>
            <a:spLocks noGrp="1"/>
          </p:cNvSpPr>
          <p:nvPr>
            <p:ph type="sldNum" sz="quarter" idx="11"/>
          </p:nvPr>
        </p:nvSpPr>
        <p:spPr/>
        <p:txBody>
          <a:bodyPr/>
          <a:lstStyle/>
          <a:p>
            <a:fld id="{B67B645E-C5E5-4727-B977-D372A0AA71D9}" type="slidenum">
              <a:rPr lang="en-US" smtClean="0"/>
              <a:pPr/>
              <a:t>‹#›</a:t>
            </a:fld>
            <a:endParaRPr lang="en-US" dirty="0"/>
          </a:p>
        </p:txBody>
      </p:sp>
    </p:spTree>
    <p:extLst>
      <p:ext uri="{BB962C8B-B14F-4D97-AF65-F5344CB8AC3E}">
        <p14:creationId xmlns:p14="http://schemas.microsoft.com/office/powerpoint/2010/main" val="3163463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break with image 03">
    <p:bg>
      <p:bgPr>
        <a:solidFill>
          <a:schemeClr val="accent6">
            <a:lumMod val="50000"/>
          </a:schemeClr>
        </a:solidFill>
        <a:effectLst/>
      </p:bgPr>
    </p:bg>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7E35C9AB-B94F-CACD-3F8A-C5FE3B695994}"/>
              </a:ext>
            </a:extLst>
          </p:cNvPr>
          <p:cNvSpPr>
            <a:spLocks noGrp="1"/>
          </p:cNvSpPr>
          <p:nvPr>
            <p:ph type="pic" sz="quarter" idx="11"/>
          </p:nvPr>
        </p:nvSpPr>
        <p:spPr>
          <a:xfrm>
            <a:off x="6092952" y="0"/>
            <a:ext cx="6099048" cy="6876288"/>
          </a:xfrm>
          <a:solidFill>
            <a:schemeClr val="accent6">
              <a:lumMod val="75000"/>
            </a:schemeClr>
          </a:solidFill>
        </p:spPr>
        <p:txBody>
          <a:bodyPr/>
          <a:lstStyle>
            <a:lvl1pPr marL="0" indent="0" algn="l">
              <a:buNone/>
              <a:defRPr>
                <a:solidFill>
                  <a:schemeClr val="bg1"/>
                </a:solidFill>
              </a:defRPr>
            </a:lvl1pPr>
          </a:lstStyle>
          <a:p>
            <a:endParaRPr lang="en-US" dirty="0"/>
          </a:p>
        </p:txBody>
      </p:sp>
      <p:sp>
        <p:nvSpPr>
          <p:cNvPr id="124" name="Title 123">
            <a:extLst>
              <a:ext uri="{FF2B5EF4-FFF2-40B4-BE49-F238E27FC236}">
                <a16:creationId xmlns:a16="http://schemas.microsoft.com/office/drawing/2014/main" id="{5EF8E4BF-2FB4-FFDD-E565-805C476240FE}"/>
              </a:ext>
            </a:extLst>
          </p:cNvPr>
          <p:cNvSpPr>
            <a:spLocks noGrp="1"/>
          </p:cNvSpPr>
          <p:nvPr>
            <p:ph type="title"/>
          </p:nvPr>
        </p:nvSpPr>
        <p:spPr>
          <a:xfrm>
            <a:off x="841244" y="832104"/>
            <a:ext cx="6099048" cy="5219236"/>
          </a:xfrm>
        </p:spPr>
        <p:txBody>
          <a:bodyPr anchor="t"/>
          <a:lstStyle>
            <a:lvl1pPr>
              <a:lnSpc>
                <a:spcPct val="75000"/>
              </a:lnSpc>
              <a:defRPr sz="8000" b="0" spc="0" baseline="0">
                <a:solidFill>
                  <a:schemeClr val="bg1"/>
                </a:solidFill>
                <a:latin typeface="+mn-lt"/>
              </a:defRPr>
            </a:lvl1pPr>
          </a:lstStyle>
          <a:p>
            <a:r>
              <a:rPr lang="en-US" dirty="0"/>
              <a:t>Click to edit Master title style</a:t>
            </a:r>
          </a:p>
        </p:txBody>
      </p:sp>
      <p:sp>
        <p:nvSpPr>
          <p:cNvPr id="123" name="Text Placeholder 122">
            <a:extLst>
              <a:ext uri="{FF2B5EF4-FFF2-40B4-BE49-F238E27FC236}">
                <a16:creationId xmlns:a16="http://schemas.microsoft.com/office/drawing/2014/main" id="{25C59923-6546-AB3B-534C-22113CD9D671}"/>
              </a:ext>
            </a:extLst>
          </p:cNvPr>
          <p:cNvSpPr>
            <a:spLocks noGrp="1"/>
          </p:cNvSpPr>
          <p:nvPr>
            <p:ph type="body" sz="quarter" idx="15"/>
          </p:nvPr>
        </p:nvSpPr>
        <p:spPr>
          <a:xfrm>
            <a:off x="8401353" y="-1"/>
            <a:ext cx="3790650" cy="1155691"/>
          </a:xfrm>
          <a:custGeom>
            <a:avLst/>
            <a:gdLst>
              <a:gd name="connsiteX0" fmla="*/ 2293575 w 3790650"/>
              <a:gd name="connsiteY0" fmla="*/ 0 h 1155691"/>
              <a:gd name="connsiteX1" fmla="*/ 3790650 w 3790650"/>
              <a:gd name="connsiteY1" fmla="*/ 0 h 1155691"/>
              <a:gd name="connsiteX2" fmla="*/ 3790650 w 3790650"/>
              <a:gd name="connsiteY2" fmla="*/ 1098632 h 1155691"/>
              <a:gd name="connsiteX3" fmla="*/ 3775153 w 3790650"/>
              <a:gd name="connsiteY3" fmla="*/ 1104304 h 1155691"/>
              <a:gd name="connsiteX4" fmla="*/ 3435268 w 3790650"/>
              <a:gd name="connsiteY4" fmla="*/ 1155691 h 1155691"/>
              <a:gd name="connsiteX5" fmla="*/ 2292295 w 3790650"/>
              <a:gd name="connsiteY5" fmla="*/ 12701 h 1155691"/>
              <a:gd name="connsiteX6" fmla="*/ 1280 w 3790650"/>
              <a:gd name="connsiteY6" fmla="*/ 0 h 1155691"/>
              <a:gd name="connsiteX7" fmla="*/ 2284665 w 3790650"/>
              <a:gd name="connsiteY7" fmla="*/ 0 h 1155691"/>
              <a:gd name="connsiteX8" fmla="*/ 2285945 w 3790650"/>
              <a:gd name="connsiteY8" fmla="*/ 12701 h 1155691"/>
              <a:gd name="connsiteX9" fmla="*/ 1142973 w 3790650"/>
              <a:gd name="connsiteY9" fmla="*/ 1155691 h 1155691"/>
              <a:gd name="connsiteX10" fmla="*/ 0 w 3790650"/>
              <a:gd name="connsiteY10" fmla="*/ 12701 h 1155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90650" h="1155691">
                <a:moveTo>
                  <a:pt x="2293575" y="0"/>
                </a:moveTo>
                <a:lnTo>
                  <a:pt x="3790650" y="0"/>
                </a:lnTo>
                <a:lnTo>
                  <a:pt x="3790650" y="1098632"/>
                </a:lnTo>
                <a:lnTo>
                  <a:pt x="3775153" y="1104304"/>
                </a:lnTo>
                <a:cubicBezTo>
                  <a:pt x="3667783" y="1137700"/>
                  <a:pt x="3553627" y="1155691"/>
                  <a:pt x="3435268" y="1155691"/>
                </a:cubicBezTo>
                <a:cubicBezTo>
                  <a:pt x="2804021" y="1155691"/>
                  <a:pt x="2292295" y="643957"/>
                  <a:pt x="2292295" y="12701"/>
                </a:cubicBezTo>
                <a:close/>
                <a:moveTo>
                  <a:pt x="1280" y="0"/>
                </a:moveTo>
                <a:lnTo>
                  <a:pt x="2284665" y="0"/>
                </a:lnTo>
                <a:lnTo>
                  <a:pt x="2285945" y="12701"/>
                </a:lnTo>
                <a:cubicBezTo>
                  <a:pt x="2285945" y="643957"/>
                  <a:pt x="1774219" y="1155691"/>
                  <a:pt x="1142973" y="1155691"/>
                </a:cubicBezTo>
                <a:cubicBezTo>
                  <a:pt x="511726" y="1155691"/>
                  <a:pt x="0" y="643957"/>
                  <a:pt x="0" y="12701"/>
                </a:cubicBezTo>
                <a:close/>
              </a:path>
            </a:pathLst>
          </a:custGeom>
          <a:solidFill>
            <a:schemeClr val="accent6">
              <a:lumMod val="75000"/>
              <a:alpha val="25000"/>
            </a:schemeClr>
          </a:solidFill>
        </p:spPr>
        <p:txBody>
          <a:bodyPr wrap="square">
            <a:noAutofit/>
          </a:bodyPr>
          <a:lstStyle>
            <a:lvl1pPr>
              <a:defRPr>
                <a:noFill/>
              </a:defRPr>
            </a:lvl1pPr>
          </a:lstStyle>
          <a:p>
            <a:pPr lvl="0"/>
            <a:endParaRPr lang="en-US" dirty="0"/>
          </a:p>
        </p:txBody>
      </p:sp>
      <p:sp>
        <p:nvSpPr>
          <p:cNvPr id="48" name="Text Placeholder 47">
            <a:extLst>
              <a:ext uri="{FF2B5EF4-FFF2-40B4-BE49-F238E27FC236}">
                <a16:creationId xmlns:a16="http://schemas.microsoft.com/office/drawing/2014/main" id="{880C9A0C-95B8-C535-9B78-63FDB782BE10}"/>
              </a:ext>
            </a:extLst>
          </p:cNvPr>
          <p:cNvSpPr>
            <a:spLocks noGrp="1"/>
          </p:cNvSpPr>
          <p:nvPr>
            <p:ph type="body" sz="quarter" idx="12"/>
          </p:nvPr>
        </p:nvSpPr>
        <p:spPr>
          <a:xfrm>
            <a:off x="-3" y="5727700"/>
            <a:ext cx="12192003" cy="1130300"/>
          </a:xfrm>
          <a:custGeom>
            <a:avLst/>
            <a:gdLst>
              <a:gd name="connsiteX0" fmla="*/ 11823828 w 12192003"/>
              <a:gd name="connsiteY0" fmla="*/ 0 h 1130300"/>
              <a:gd name="connsiteX1" fmla="*/ 12163721 w 12192003"/>
              <a:gd name="connsiteY1" fmla="*/ 51387 h 1130300"/>
              <a:gd name="connsiteX2" fmla="*/ 12192003 w 12192003"/>
              <a:gd name="connsiteY2" fmla="*/ 61738 h 1130300"/>
              <a:gd name="connsiteX3" fmla="*/ 12192003 w 12192003"/>
              <a:gd name="connsiteY3" fmla="*/ 1130300 h 1130300"/>
              <a:gd name="connsiteX4" fmla="*/ 10681469 w 12192003"/>
              <a:gd name="connsiteY4" fmla="*/ 1130300 h 1130300"/>
              <a:gd name="connsiteX5" fmla="*/ 10686729 w 12192003"/>
              <a:gd name="connsiteY5" fmla="*/ 1026126 h 1130300"/>
              <a:gd name="connsiteX6" fmla="*/ 11823828 w 12192003"/>
              <a:gd name="connsiteY6" fmla="*/ 0 h 1130300"/>
              <a:gd name="connsiteX7" fmla="*/ 9531478 w 12192003"/>
              <a:gd name="connsiteY7" fmla="*/ 0 h 1130300"/>
              <a:gd name="connsiteX8" fmla="*/ 10668577 w 12192003"/>
              <a:gd name="connsiteY8" fmla="*/ 1026126 h 1130300"/>
              <a:gd name="connsiteX9" fmla="*/ 10673837 w 12192003"/>
              <a:gd name="connsiteY9" fmla="*/ 1130300 h 1130300"/>
              <a:gd name="connsiteX10" fmla="*/ 8389119 w 12192003"/>
              <a:gd name="connsiteY10" fmla="*/ 1130300 h 1130300"/>
              <a:gd name="connsiteX11" fmla="*/ 8394379 w 12192003"/>
              <a:gd name="connsiteY11" fmla="*/ 1026126 h 1130300"/>
              <a:gd name="connsiteX12" fmla="*/ 9531478 w 12192003"/>
              <a:gd name="connsiteY12" fmla="*/ 0 h 1130300"/>
              <a:gd name="connsiteX13" fmla="*/ 7239129 w 12192003"/>
              <a:gd name="connsiteY13" fmla="*/ 0 h 1130300"/>
              <a:gd name="connsiteX14" fmla="*/ 8376227 w 12192003"/>
              <a:gd name="connsiteY14" fmla="*/ 1026126 h 1130300"/>
              <a:gd name="connsiteX15" fmla="*/ 8381487 w 12192003"/>
              <a:gd name="connsiteY15" fmla="*/ 1130300 h 1130300"/>
              <a:gd name="connsiteX16" fmla="*/ 6096769 w 12192003"/>
              <a:gd name="connsiteY16" fmla="*/ 1130300 h 1130300"/>
              <a:gd name="connsiteX17" fmla="*/ 6102029 w 12192003"/>
              <a:gd name="connsiteY17" fmla="*/ 1026126 h 1130300"/>
              <a:gd name="connsiteX18" fmla="*/ 7239129 w 12192003"/>
              <a:gd name="connsiteY18" fmla="*/ 0 h 1130300"/>
              <a:gd name="connsiteX19" fmla="*/ 4946780 w 12192003"/>
              <a:gd name="connsiteY19" fmla="*/ 0 h 1130300"/>
              <a:gd name="connsiteX20" fmla="*/ 6083878 w 12192003"/>
              <a:gd name="connsiteY20" fmla="*/ 1026126 h 1130300"/>
              <a:gd name="connsiteX21" fmla="*/ 6089139 w 12192003"/>
              <a:gd name="connsiteY21" fmla="*/ 1130300 h 1130300"/>
              <a:gd name="connsiteX22" fmla="*/ 3804423 w 12192003"/>
              <a:gd name="connsiteY22" fmla="*/ 1130300 h 1130300"/>
              <a:gd name="connsiteX23" fmla="*/ 3809684 w 12192003"/>
              <a:gd name="connsiteY23" fmla="*/ 1026126 h 1130300"/>
              <a:gd name="connsiteX24" fmla="*/ 4946780 w 12192003"/>
              <a:gd name="connsiteY24" fmla="*/ 0 h 1130300"/>
              <a:gd name="connsiteX25" fmla="*/ 2654431 w 12192003"/>
              <a:gd name="connsiteY25" fmla="*/ 0 h 1130300"/>
              <a:gd name="connsiteX26" fmla="*/ 3791530 w 12192003"/>
              <a:gd name="connsiteY26" fmla="*/ 1026126 h 1130300"/>
              <a:gd name="connsiteX27" fmla="*/ 3796791 w 12192003"/>
              <a:gd name="connsiteY27" fmla="*/ 1130300 h 1130300"/>
              <a:gd name="connsiteX28" fmla="*/ 1512072 w 12192003"/>
              <a:gd name="connsiteY28" fmla="*/ 1130300 h 1130300"/>
              <a:gd name="connsiteX29" fmla="*/ 1517332 w 12192003"/>
              <a:gd name="connsiteY29" fmla="*/ 1026126 h 1130300"/>
              <a:gd name="connsiteX30" fmla="*/ 2654431 w 12192003"/>
              <a:gd name="connsiteY30" fmla="*/ 0 h 1130300"/>
              <a:gd name="connsiteX31" fmla="*/ 362080 w 12192003"/>
              <a:gd name="connsiteY31" fmla="*/ 0 h 1130300"/>
              <a:gd name="connsiteX32" fmla="*/ 1499179 w 12192003"/>
              <a:gd name="connsiteY32" fmla="*/ 1026126 h 1130300"/>
              <a:gd name="connsiteX33" fmla="*/ 1504439 w 12192003"/>
              <a:gd name="connsiteY33" fmla="*/ 1130300 h 1130300"/>
              <a:gd name="connsiteX34" fmla="*/ 0 w 12192003"/>
              <a:gd name="connsiteY34" fmla="*/ 1130300 h 1130300"/>
              <a:gd name="connsiteX35" fmla="*/ 0 w 12192003"/>
              <a:gd name="connsiteY35" fmla="*/ 59507 h 1130300"/>
              <a:gd name="connsiteX36" fmla="*/ 22187 w 12192003"/>
              <a:gd name="connsiteY36" fmla="*/ 51387 h 1130300"/>
              <a:gd name="connsiteX37" fmla="*/ 362080 w 12192003"/>
              <a:gd name="connsiteY37" fmla="*/ 0 h 1130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192003" h="1130300">
                <a:moveTo>
                  <a:pt x="11823828" y="0"/>
                </a:moveTo>
                <a:cubicBezTo>
                  <a:pt x="11942189" y="0"/>
                  <a:pt x="12056349" y="17991"/>
                  <a:pt x="12163721" y="51387"/>
                </a:cubicBezTo>
                <a:lnTo>
                  <a:pt x="12192003" y="61738"/>
                </a:lnTo>
                <a:lnTo>
                  <a:pt x="12192003" y="1130300"/>
                </a:lnTo>
                <a:lnTo>
                  <a:pt x="10681469" y="1130300"/>
                </a:lnTo>
                <a:lnTo>
                  <a:pt x="10686729" y="1026126"/>
                </a:lnTo>
                <a:cubicBezTo>
                  <a:pt x="10745262" y="449767"/>
                  <a:pt x="11232021" y="0"/>
                  <a:pt x="11823828" y="0"/>
                </a:cubicBezTo>
                <a:close/>
                <a:moveTo>
                  <a:pt x="9531478" y="0"/>
                </a:moveTo>
                <a:cubicBezTo>
                  <a:pt x="10123285" y="0"/>
                  <a:pt x="10610044" y="449767"/>
                  <a:pt x="10668577" y="1026126"/>
                </a:cubicBezTo>
                <a:lnTo>
                  <a:pt x="10673837" y="1130300"/>
                </a:lnTo>
                <a:lnTo>
                  <a:pt x="8389119" y="1130300"/>
                </a:lnTo>
                <a:lnTo>
                  <a:pt x="8394379" y="1026126"/>
                </a:lnTo>
                <a:cubicBezTo>
                  <a:pt x="8452912" y="449767"/>
                  <a:pt x="8939671" y="0"/>
                  <a:pt x="9531478" y="0"/>
                </a:cubicBezTo>
                <a:close/>
                <a:moveTo>
                  <a:pt x="7239129" y="0"/>
                </a:moveTo>
                <a:cubicBezTo>
                  <a:pt x="7830936" y="0"/>
                  <a:pt x="8317694" y="449767"/>
                  <a:pt x="8376227" y="1026126"/>
                </a:cubicBezTo>
                <a:lnTo>
                  <a:pt x="8381487" y="1130300"/>
                </a:lnTo>
                <a:lnTo>
                  <a:pt x="6096769" y="1130300"/>
                </a:lnTo>
                <a:lnTo>
                  <a:pt x="6102029" y="1026126"/>
                </a:lnTo>
                <a:cubicBezTo>
                  <a:pt x="6160563" y="449767"/>
                  <a:pt x="6647322" y="0"/>
                  <a:pt x="7239129" y="0"/>
                </a:cubicBezTo>
                <a:close/>
                <a:moveTo>
                  <a:pt x="4946780" y="0"/>
                </a:moveTo>
                <a:cubicBezTo>
                  <a:pt x="5538587" y="0"/>
                  <a:pt x="6025345" y="449767"/>
                  <a:pt x="6083878" y="1026126"/>
                </a:cubicBezTo>
                <a:lnTo>
                  <a:pt x="6089139" y="1130300"/>
                </a:lnTo>
                <a:lnTo>
                  <a:pt x="3804423" y="1130300"/>
                </a:lnTo>
                <a:lnTo>
                  <a:pt x="3809684" y="1026126"/>
                </a:lnTo>
                <a:cubicBezTo>
                  <a:pt x="3868216" y="449767"/>
                  <a:pt x="4354972" y="0"/>
                  <a:pt x="4946780" y="0"/>
                </a:cubicBezTo>
                <a:close/>
                <a:moveTo>
                  <a:pt x="2654431" y="0"/>
                </a:moveTo>
                <a:cubicBezTo>
                  <a:pt x="3246238" y="0"/>
                  <a:pt x="3732997" y="449767"/>
                  <a:pt x="3791530" y="1026126"/>
                </a:cubicBezTo>
                <a:lnTo>
                  <a:pt x="3796791" y="1130300"/>
                </a:lnTo>
                <a:lnTo>
                  <a:pt x="1512072" y="1130300"/>
                </a:lnTo>
                <a:lnTo>
                  <a:pt x="1517332" y="1026126"/>
                </a:lnTo>
                <a:cubicBezTo>
                  <a:pt x="1575865" y="449767"/>
                  <a:pt x="2062624" y="0"/>
                  <a:pt x="2654431" y="0"/>
                </a:cubicBezTo>
                <a:close/>
                <a:moveTo>
                  <a:pt x="362080" y="0"/>
                </a:moveTo>
                <a:cubicBezTo>
                  <a:pt x="953887" y="0"/>
                  <a:pt x="1440646" y="449767"/>
                  <a:pt x="1499179" y="1026126"/>
                </a:cubicBezTo>
                <a:lnTo>
                  <a:pt x="1504439" y="1130300"/>
                </a:lnTo>
                <a:lnTo>
                  <a:pt x="0" y="1130300"/>
                </a:lnTo>
                <a:lnTo>
                  <a:pt x="0" y="59507"/>
                </a:lnTo>
                <a:lnTo>
                  <a:pt x="22187" y="51387"/>
                </a:lnTo>
                <a:cubicBezTo>
                  <a:pt x="129559" y="17991"/>
                  <a:pt x="243719" y="0"/>
                  <a:pt x="362080" y="0"/>
                </a:cubicBezTo>
                <a:close/>
              </a:path>
            </a:pathLst>
          </a:custGeom>
          <a:solidFill>
            <a:schemeClr val="accent6">
              <a:lumMod val="75000"/>
              <a:alpha val="25000"/>
            </a:schemeClr>
          </a:solidFill>
        </p:spPr>
        <p:txBody>
          <a:bodyPr wrap="square">
            <a:noAutofit/>
          </a:bodyPr>
          <a:lstStyle>
            <a:lvl1pPr>
              <a:defRPr>
                <a:noFill/>
              </a:defRPr>
            </a:lvl1pPr>
          </a:lstStyle>
          <a:p>
            <a:pPr lvl="0"/>
            <a:endParaRPr lang="en-US" dirty="0"/>
          </a:p>
        </p:txBody>
      </p:sp>
      <p:sp>
        <p:nvSpPr>
          <p:cNvPr id="62" name="Text Placeholder 61">
            <a:extLst>
              <a:ext uri="{FF2B5EF4-FFF2-40B4-BE49-F238E27FC236}">
                <a16:creationId xmlns:a16="http://schemas.microsoft.com/office/drawing/2014/main" id="{70972619-C968-1257-58C9-0DC661642915}"/>
              </a:ext>
            </a:extLst>
          </p:cNvPr>
          <p:cNvSpPr>
            <a:spLocks noGrp="1"/>
          </p:cNvSpPr>
          <p:nvPr>
            <p:ph type="body" sz="quarter" idx="13"/>
          </p:nvPr>
        </p:nvSpPr>
        <p:spPr>
          <a:xfrm>
            <a:off x="0" y="5724189"/>
            <a:ext cx="1503729" cy="1133811"/>
          </a:xfrm>
          <a:custGeom>
            <a:avLst/>
            <a:gdLst>
              <a:gd name="connsiteX0" fmla="*/ 367995 w 1503729"/>
              <a:gd name="connsiteY0" fmla="*/ 19 h 1133811"/>
              <a:gd name="connsiteX1" fmla="*/ 1481576 w 1503729"/>
              <a:gd name="connsiteY1" fmla="*/ 913359 h 1133811"/>
              <a:gd name="connsiteX2" fmla="*/ 1503729 w 1503729"/>
              <a:gd name="connsiteY2" fmla="*/ 1133811 h 1133811"/>
              <a:gd name="connsiteX3" fmla="*/ 1371482 w 1503729"/>
              <a:gd name="connsiteY3" fmla="*/ 1133811 h 1133811"/>
              <a:gd name="connsiteX4" fmla="*/ 1275407 w 1503729"/>
              <a:gd name="connsiteY4" fmla="*/ 1118667 h 1133811"/>
              <a:gd name="connsiteX5" fmla="*/ 367995 w 1503729"/>
              <a:gd name="connsiteY5" fmla="*/ 19 h 1133811"/>
              <a:gd name="connsiteX6" fmla="*/ 367996 w 1503729"/>
              <a:gd name="connsiteY6" fmla="*/ 0 h 1133811"/>
              <a:gd name="connsiteX7" fmla="*/ 33218 w 1503729"/>
              <a:gd name="connsiteY7" fmla="*/ 808204 h 1133811"/>
              <a:gd name="connsiteX8" fmla="*/ 0 w 1503729"/>
              <a:gd name="connsiteY8" fmla="*/ 838393 h 1133811"/>
              <a:gd name="connsiteX9" fmla="*/ 0 w 1503729"/>
              <a:gd name="connsiteY9" fmla="*/ 61671 h 1133811"/>
              <a:gd name="connsiteX10" fmla="*/ 28102 w 1503729"/>
              <a:gd name="connsiteY10" fmla="*/ 51386 h 1133811"/>
              <a:gd name="connsiteX11" fmla="*/ 367996 w 1503729"/>
              <a:gd name="connsiteY11" fmla="*/ 0 h 1133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3729" h="1133811">
                <a:moveTo>
                  <a:pt x="367995" y="19"/>
                </a:moveTo>
                <a:cubicBezTo>
                  <a:pt x="917788" y="3008"/>
                  <a:pt x="1375686" y="394157"/>
                  <a:pt x="1481576" y="913359"/>
                </a:cubicBezTo>
                <a:lnTo>
                  <a:pt x="1503729" y="1133811"/>
                </a:lnTo>
                <a:lnTo>
                  <a:pt x="1371482" y="1133811"/>
                </a:lnTo>
                <a:lnTo>
                  <a:pt x="1275407" y="1118667"/>
                </a:lnTo>
                <a:cubicBezTo>
                  <a:pt x="757177" y="1010082"/>
                  <a:pt x="368000" y="550498"/>
                  <a:pt x="367995" y="19"/>
                </a:cubicBezTo>
                <a:close/>
                <a:moveTo>
                  <a:pt x="367996" y="0"/>
                </a:moveTo>
                <a:cubicBezTo>
                  <a:pt x="367996" y="315623"/>
                  <a:pt x="240061" y="601366"/>
                  <a:pt x="33218" y="808204"/>
                </a:cubicBezTo>
                <a:lnTo>
                  <a:pt x="0" y="838393"/>
                </a:lnTo>
                <a:lnTo>
                  <a:pt x="0" y="61671"/>
                </a:lnTo>
                <a:lnTo>
                  <a:pt x="28102" y="51386"/>
                </a:lnTo>
                <a:cubicBezTo>
                  <a:pt x="135475" y="17991"/>
                  <a:pt x="249634" y="0"/>
                  <a:pt x="367996" y="0"/>
                </a:cubicBezTo>
                <a:close/>
              </a:path>
            </a:pathLst>
          </a:custGeom>
          <a:solidFill>
            <a:schemeClr val="accent6">
              <a:lumMod val="60000"/>
              <a:lumOff val="40000"/>
              <a:alpha val="20000"/>
            </a:schemeClr>
          </a:solidFill>
          <a:ln w="4154" cap="flat">
            <a:noFill/>
            <a:prstDash val="solid"/>
            <a:miter/>
          </a:ln>
        </p:spPr>
        <p:txBody>
          <a:bodyPr wrap="square">
            <a:noAutofit/>
          </a:bodyPr>
          <a:lstStyle>
            <a:lvl1pPr>
              <a:defRPr>
                <a:noFill/>
              </a:defRPr>
            </a:lvl1pPr>
          </a:lstStyle>
          <a:p>
            <a:pPr lvl="0"/>
            <a:endParaRPr lang="en-US" dirty="0"/>
          </a:p>
        </p:txBody>
      </p:sp>
      <p:sp>
        <p:nvSpPr>
          <p:cNvPr id="93" name="Text Placeholder 92">
            <a:extLst>
              <a:ext uri="{FF2B5EF4-FFF2-40B4-BE49-F238E27FC236}">
                <a16:creationId xmlns:a16="http://schemas.microsoft.com/office/drawing/2014/main" id="{0A4A3873-48BC-94DF-6006-FC7F81660A5D}"/>
              </a:ext>
            </a:extLst>
          </p:cNvPr>
          <p:cNvSpPr>
            <a:spLocks noGrp="1"/>
          </p:cNvSpPr>
          <p:nvPr>
            <p:ph type="body" sz="quarter" idx="14"/>
          </p:nvPr>
        </p:nvSpPr>
        <p:spPr>
          <a:xfrm>
            <a:off x="8401353" y="0"/>
            <a:ext cx="3790647" cy="1143002"/>
          </a:xfrm>
          <a:custGeom>
            <a:avLst/>
            <a:gdLst>
              <a:gd name="connsiteX0" fmla="*/ 3790647 w 3790647"/>
              <a:gd name="connsiteY0" fmla="*/ 304585 h 1143002"/>
              <a:gd name="connsiteX1" fmla="*/ 3790647 w 3790647"/>
              <a:gd name="connsiteY1" fmla="*/ 1081329 h 1143002"/>
              <a:gd name="connsiteX2" fmla="*/ 3762543 w 3790647"/>
              <a:gd name="connsiteY2" fmla="*/ 1091615 h 1143002"/>
              <a:gd name="connsiteX3" fmla="*/ 3422649 w 3790647"/>
              <a:gd name="connsiteY3" fmla="*/ 1143002 h 1143002"/>
              <a:gd name="connsiteX4" fmla="*/ 3757427 w 3790647"/>
              <a:gd name="connsiteY4" fmla="*/ 334777 h 1143002"/>
              <a:gd name="connsiteX5" fmla="*/ 2285997 w 3790647"/>
              <a:gd name="connsiteY5" fmla="*/ 17 h 1143002"/>
              <a:gd name="connsiteX6" fmla="*/ 3422650 w 3790647"/>
              <a:gd name="connsiteY6" fmla="*/ 1142983 h 1143002"/>
              <a:gd name="connsiteX7" fmla="*/ 2285997 w 3790647"/>
              <a:gd name="connsiteY7" fmla="*/ 17 h 1143002"/>
              <a:gd name="connsiteX8" fmla="*/ 0 w 3790647"/>
              <a:gd name="connsiteY8" fmla="*/ 17 h 1143002"/>
              <a:gd name="connsiteX9" fmla="*/ 1136650 w 3790647"/>
              <a:gd name="connsiteY9" fmla="*/ 1142983 h 1143002"/>
              <a:gd name="connsiteX10" fmla="*/ 0 w 3790647"/>
              <a:gd name="connsiteY10" fmla="*/ 17 h 1143002"/>
              <a:gd name="connsiteX11" fmla="*/ 2279650 w 3790647"/>
              <a:gd name="connsiteY11" fmla="*/ 0 h 1143002"/>
              <a:gd name="connsiteX12" fmla="*/ 1136650 w 3790647"/>
              <a:gd name="connsiteY12" fmla="*/ 1143002 h 1143002"/>
              <a:gd name="connsiteX13" fmla="*/ 2279650 w 3790647"/>
              <a:gd name="connsiteY13" fmla="*/ 0 h 1143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0647" h="1143002">
                <a:moveTo>
                  <a:pt x="3790647" y="304585"/>
                </a:moveTo>
                <a:lnTo>
                  <a:pt x="3790647" y="1081329"/>
                </a:lnTo>
                <a:lnTo>
                  <a:pt x="3762543" y="1091615"/>
                </a:lnTo>
                <a:cubicBezTo>
                  <a:pt x="3655170" y="1125011"/>
                  <a:pt x="3541011" y="1143002"/>
                  <a:pt x="3422649" y="1143002"/>
                </a:cubicBezTo>
                <a:cubicBezTo>
                  <a:pt x="3422649" y="827371"/>
                  <a:pt x="3550584" y="541620"/>
                  <a:pt x="3757427" y="334777"/>
                </a:cubicBezTo>
                <a:close/>
                <a:moveTo>
                  <a:pt x="2285997" y="17"/>
                </a:moveTo>
                <a:cubicBezTo>
                  <a:pt x="2914332" y="3435"/>
                  <a:pt x="3422644" y="513848"/>
                  <a:pt x="3422650" y="1142983"/>
                </a:cubicBezTo>
                <a:cubicBezTo>
                  <a:pt x="2794315" y="1139567"/>
                  <a:pt x="2286006" y="629153"/>
                  <a:pt x="2285997" y="17"/>
                </a:cubicBezTo>
                <a:close/>
                <a:moveTo>
                  <a:pt x="0" y="17"/>
                </a:moveTo>
                <a:cubicBezTo>
                  <a:pt x="628334" y="3435"/>
                  <a:pt x="1136644" y="513848"/>
                  <a:pt x="1136650" y="1142983"/>
                </a:cubicBezTo>
                <a:cubicBezTo>
                  <a:pt x="508316" y="1139567"/>
                  <a:pt x="9" y="629153"/>
                  <a:pt x="0" y="17"/>
                </a:cubicBezTo>
                <a:close/>
                <a:moveTo>
                  <a:pt x="2279650" y="0"/>
                </a:moveTo>
                <a:cubicBezTo>
                  <a:pt x="2279650" y="631263"/>
                  <a:pt x="1767910" y="1143002"/>
                  <a:pt x="1136650" y="1143002"/>
                </a:cubicBezTo>
                <a:cubicBezTo>
                  <a:pt x="1136650" y="511739"/>
                  <a:pt x="1648390" y="0"/>
                  <a:pt x="2279650" y="0"/>
                </a:cubicBezTo>
                <a:close/>
              </a:path>
            </a:pathLst>
          </a:custGeom>
          <a:solidFill>
            <a:schemeClr val="accent6">
              <a:lumMod val="60000"/>
              <a:lumOff val="40000"/>
              <a:alpha val="20000"/>
            </a:schemeClr>
          </a:solidFill>
          <a:ln w="4154" cap="flat">
            <a:noFill/>
            <a:prstDash val="solid"/>
            <a:miter/>
          </a:ln>
        </p:spPr>
        <p:txBody>
          <a:bodyPr wrap="square">
            <a:noAutofit/>
          </a:bodyPr>
          <a:lstStyle>
            <a:lvl1pPr>
              <a:defRPr>
                <a:noFill/>
              </a:defRPr>
            </a:lvl1pPr>
          </a:lstStyle>
          <a:p>
            <a:pPr lvl="0"/>
            <a:endParaRPr lang="en-US" dirty="0"/>
          </a:p>
        </p:txBody>
      </p:sp>
      <p:pic>
        <p:nvPicPr>
          <p:cNvPr id="120" name="Graphic 119">
            <a:extLst>
              <a:ext uri="{FF2B5EF4-FFF2-40B4-BE49-F238E27FC236}">
                <a16:creationId xmlns:a16="http://schemas.microsoft.com/office/drawing/2014/main" id="{9C01A786-0C1A-6C4A-1466-1AE233D142AE}"/>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68908" b="83148"/>
          <a:stretch/>
        </p:blipFill>
        <p:spPr>
          <a:xfrm>
            <a:off x="8401354" y="12700"/>
            <a:ext cx="3790646" cy="1155700"/>
          </a:xfrm>
          <a:prstGeom prst="rect">
            <a:avLst/>
          </a:prstGeom>
        </p:spPr>
      </p:pic>
    </p:spTree>
    <p:extLst>
      <p:ext uri="{BB962C8B-B14F-4D97-AF65-F5344CB8AC3E}">
        <p14:creationId xmlns:p14="http://schemas.microsoft.com/office/powerpoint/2010/main" val="3740971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04">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0059F316-9319-477C-3BD8-C3B19F248AF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87659"/>
          <a:stretch/>
        </p:blipFill>
        <p:spPr>
          <a:xfrm>
            <a:off x="10687350" y="12700"/>
            <a:ext cx="1504649" cy="6858000"/>
          </a:xfrm>
          <a:prstGeom prst="rect">
            <a:avLst/>
          </a:prstGeom>
        </p:spPr>
      </p:pic>
      <p:pic>
        <p:nvPicPr>
          <p:cNvPr id="12" name="Graphic 11">
            <a:extLst>
              <a:ext uri="{FF2B5EF4-FFF2-40B4-BE49-F238E27FC236}">
                <a16:creationId xmlns:a16="http://schemas.microsoft.com/office/drawing/2014/main" id="{AEF98D51-D262-470D-2214-A8A0EDB73625}"/>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a:stretch/>
        </p:blipFill>
        <p:spPr>
          <a:xfrm>
            <a:off x="10687351" y="4584700"/>
            <a:ext cx="1504649" cy="2286000"/>
          </a:xfrm>
          <a:prstGeom prst="rect">
            <a:avLst/>
          </a:prstGeom>
        </p:spPr>
      </p:pic>
      <p:pic>
        <p:nvPicPr>
          <p:cNvPr id="13" name="Graphic 12">
            <a:extLst>
              <a:ext uri="{FF2B5EF4-FFF2-40B4-BE49-F238E27FC236}">
                <a16:creationId xmlns:a16="http://schemas.microsoft.com/office/drawing/2014/main" id="{3480B83D-EEC7-5C2D-9338-841D00545701}"/>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a:stretch/>
        </p:blipFill>
        <p:spPr>
          <a:xfrm>
            <a:off x="10687351" y="2297076"/>
            <a:ext cx="1504649" cy="2286000"/>
          </a:xfrm>
          <a:prstGeom prst="rect">
            <a:avLst/>
          </a:prstGeom>
        </p:spPr>
      </p:pic>
      <p:pic>
        <p:nvPicPr>
          <p:cNvPr id="14" name="Graphic 13">
            <a:extLst>
              <a:ext uri="{FF2B5EF4-FFF2-40B4-BE49-F238E27FC236}">
                <a16:creationId xmlns:a16="http://schemas.microsoft.com/office/drawing/2014/main" id="{69BE97B1-E4D2-AA2A-1E85-0D5987351359}"/>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a:stretch/>
        </p:blipFill>
        <p:spPr>
          <a:xfrm>
            <a:off x="10687351" y="9452"/>
            <a:ext cx="1504649" cy="2286000"/>
          </a:xfrm>
          <a:prstGeom prst="rect">
            <a:avLst/>
          </a:prstGeom>
        </p:spPr>
      </p:pic>
      <p:pic>
        <p:nvPicPr>
          <p:cNvPr id="15" name="Graphic 14">
            <a:extLst>
              <a:ext uri="{FF2B5EF4-FFF2-40B4-BE49-F238E27FC236}">
                <a16:creationId xmlns:a16="http://schemas.microsoft.com/office/drawing/2014/main" id="{F227120C-DBC1-2EDA-E58C-E1DAD7E550F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83283" r="50000"/>
          <a:stretch/>
        </p:blipFill>
        <p:spPr>
          <a:xfrm>
            <a:off x="0" y="5731979"/>
            <a:ext cx="6096000" cy="1146408"/>
          </a:xfrm>
          <a:prstGeom prst="rect">
            <a:avLst/>
          </a:prstGeom>
        </p:spPr>
      </p:pic>
      <p:pic>
        <p:nvPicPr>
          <p:cNvPr id="17" name="Graphic 16">
            <a:extLst>
              <a:ext uri="{FF2B5EF4-FFF2-40B4-BE49-F238E27FC236}">
                <a16:creationId xmlns:a16="http://schemas.microsoft.com/office/drawing/2014/main" id="{3FDA3437-5725-1727-4B8A-FCE595561932}"/>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1" b="50186"/>
          <a:stretch/>
        </p:blipFill>
        <p:spPr>
          <a:xfrm rot="10800000">
            <a:off x="1504646" y="5731981"/>
            <a:ext cx="2286000" cy="1138718"/>
          </a:xfrm>
          <a:prstGeom prst="rect">
            <a:avLst/>
          </a:prstGeom>
        </p:spPr>
      </p:pic>
      <p:pic>
        <p:nvPicPr>
          <p:cNvPr id="18" name="Graphic 17">
            <a:extLst>
              <a:ext uri="{FF2B5EF4-FFF2-40B4-BE49-F238E27FC236}">
                <a16:creationId xmlns:a16="http://schemas.microsoft.com/office/drawing/2014/main" id="{35C8D2AF-CEDF-4131-723C-91569E90C29F}"/>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b="50186"/>
          <a:stretch/>
        </p:blipFill>
        <p:spPr>
          <a:xfrm rot="10800000">
            <a:off x="-3" y="5731980"/>
            <a:ext cx="1504649" cy="1138720"/>
          </a:xfrm>
          <a:prstGeom prst="rect">
            <a:avLst/>
          </a:prstGeom>
        </p:spPr>
      </p:pic>
      <p:sp>
        <p:nvSpPr>
          <p:cNvPr id="2" name="Title 1">
            <a:extLst>
              <a:ext uri="{FF2B5EF4-FFF2-40B4-BE49-F238E27FC236}">
                <a16:creationId xmlns:a16="http://schemas.microsoft.com/office/drawing/2014/main" id="{C07285C8-D51D-91BB-C356-908E67607044}"/>
              </a:ext>
            </a:extLst>
          </p:cNvPr>
          <p:cNvSpPr>
            <a:spLocks noGrp="1"/>
          </p:cNvSpPr>
          <p:nvPr>
            <p:ph type="title"/>
          </p:nvPr>
        </p:nvSpPr>
        <p:spPr>
          <a:xfrm>
            <a:off x="841248" y="841248"/>
            <a:ext cx="10479024" cy="557784"/>
          </a:xfrm>
        </p:spPr>
        <p:txBody>
          <a:bodyPr anchor="t"/>
          <a:lstStyle>
            <a:lvl1pPr>
              <a:defRPr sz="2000" cap="all" spc="300" baseline="0"/>
            </a:lvl1pPr>
          </a:lstStyle>
          <a:p>
            <a:r>
              <a:rPr lang="en-US" dirty="0"/>
              <a:t>Click to edit Master title style</a:t>
            </a:r>
          </a:p>
        </p:txBody>
      </p:sp>
      <p:sp>
        <p:nvSpPr>
          <p:cNvPr id="16" name="Content Placeholder 12">
            <a:extLst>
              <a:ext uri="{FF2B5EF4-FFF2-40B4-BE49-F238E27FC236}">
                <a16:creationId xmlns:a16="http://schemas.microsoft.com/office/drawing/2014/main" id="{854FEE13-908D-1E41-D8D6-51FE4B1E0A0C}"/>
              </a:ext>
            </a:extLst>
          </p:cNvPr>
          <p:cNvSpPr>
            <a:spLocks noGrp="1"/>
          </p:cNvSpPr>
          <p:nvPr>
            <p:ph sz="quarter" idx="13"/>
          </p:nvPr>
        </p:nvSpPr>
        <p:spPr>
          <a:xfrm>
            <a:off x="841248" y="1536827"/>
            <a:ext cx="2862072" cy="4479925"/>
          </a:xfrm>
        </p:spPr>
        <p:txBody>
          <a:bodyPr>
            <a:normAutofit/>
          </a:bodyPr>
          <a:lstStyle>
            <a:lvl1pPr marL="0" indent="0">
              <a:lnSpc>
                <a:spcPct val="90000"/>
              </a:lnSpc>
              <a:spcAft>
                <a:spcPts val="1800"/>
              </a:spcAft>
              <a:buSzPct val="100000"/>
              <a:buNone/>
              <a:defRPr sz="2000" b="1"/>
            </a:lvl1pPr>
            <a:lvl2pPr>
              <a:buSzPct val="100000"/>
              <a:defRPr sz="2000"/>
            </a:lvl2pPr>
            <a:lvl3pPr>
              <a:buSzPct val="100000"/>
              <a:defRPr sz="1800"/>
            </a:lvl3pPr>
            <a:lvl4pPr>
              <a:buSzPct val="100000"/>
              <a:defRPr sz="1800"/>
            </a:lvl4pPr>
            <a:lvl5pPr>
              <a:buSzPct val="100000"/>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12">
            <a:extLst>
              <a:ext uri="{FF2B5EF4-FFF2-40B4-BE49-F238E27FC236}">
                <a16:creationId xmlns:a16="http://schemas.microsoft.com/office/drawing/2014/main" id="{4D580F1D-9A19-7B41-1ACE-62B7B5444253}"/>
              </a:ext>
            </a:extLst>
          </p:cNvPr>
          <p:cNvSpPr>
            <a:spLocks noGrp="1"/>
          </p:cNvSpPr>
          <p:nvPr>
            <p:ph sz="quarter" idx="14"/>
          </p:nvPr>
        </p:nvSpPr>
        <p:spPr>
          <a:xfrm>
            <a:off x="4791456" y="1536827"/>
            <a:ext cx="5650992" cy="4480560"/>
          </a:xfrm>
        </p:spPr>
        <p:txBody>
          <a:bodyPr>
            <a:normAutofit/>
          </a:bodyPr>
          <a:lstStyle>
            <a:lvl1pPr marL="457200" indent="-457200">
              <a:lnSpc>
                <a:spcPct val="90000"/>
              </a:lnSpc>
              <a:spcBef>
                <a:spcPts val="1000"/>
              </a:spcBef>
              <a:spcAft>
                <a:spcPts val="0"/>
              </a:spcAft>
              <a:buSzPct val="100000"/>
              <a:buFont typeface="+mj-lt"/>
              <a:buAutoNum type="arabicPeriod"/>
              <a:defRPr sz="2000"/>
            </a:lvl1pPr>
            <a:lvl2pPr marL="914400" indent="-457200">
              <a:buSzPct val="100000"/>
              <a:buFont typeface="+mj-lt"/>
              <a:buAutoNum type="alphaLcPeriod"/>
              <a:defRPr sz="2000"/>
            </a:lvl2pPr>
            <a:lvl3pPr marL="1371600" indent="-457200">
              <a:buSzPct val="100000"/>
              <a:buFont typeface="+mj-lt"/>
              <a:buAutoNum type="romanLcPeriod"/>
              <a:defRPr sz="1800"/>
            </a:lvl3pPr>
            <a:lvl4pPr marL="1828800" indent="-457200">
              <a:buSzPct val="100000"/>
              <a:buFont typeface="+mj-lt"/>
              <a:buAutoNum type="arabicParenR"/>
              <a:defRPr sz="1800"/>
            </a:lvl4pPr>
            <a:lvl5pPr marL="2286000" indent="-457200">
              <a:buSzPct val="100000"/>
              <a:buFont typeface="+mj-lt"/>
              <a:buAutoNum type="alphaLcParen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a:extLst>
              <a:ext uri="{FF2B5EF4-FFF2-40B4-BE49-F238E27FC236}">
                <a16:creationId xmlns:a16="http://schemas.microsoft.com/office/drawing/2014/main" id="{A54D0E8A-D840-3B34-461F-395ACC9FA827}"/>
              </a:ext>
            </a:extLst>
          </p:cNvPr>
          <p:cNvSpPr>
            <a:spLocks noGrp="1"/>
          </p:cNvSpPr>
          <p:nvPr>
            <p:ph type="ftr" sz="quarter" idx="10"/>
          </p:nvPr>
        </p:nvSpPr>
        <p:spPr/>
        <p:txBody>
          <a:bodyPr/>
          <a:lstStyle/>
          <a:p>
            <a:r>
              <a:rPr lang="en-US" noProof="0" dirty="0"/>
              <a:t>FOOTER TITLE</a:t>
            </a:r>
          </a:p>
        </p:txBody>
      </p:sp>
      <p:sp>
        <p:nvSpPr>
          <p:cNvPr id="4" name="Slide Number Placeholder 3">
            <a:extLst>
              <a:ext uri="{FF2B5EF4-FFF2-40B4-BE49-F238E27FC236}">
                <a16:creationId xmlns:a16="http://schemas.microsoft.com/office/drawing/2014/main" id="{108E551C-14F1-4049-29C9-7A53E172F850}"/>
              </a:ext>
            </a:extLst>
          </p:cNvPr>
          <p:cNvSpPr>
            <a:spLocks noGrp="1"/>
          </p:cNvSpPr>
          <p:nvPr>
            <p:ph type="sldNum" sz="quarter" idx="11"/>
          </p:nvPr>
        </p:nvSpPr>
        <p:spPr/>
        <p:txBody>
          <a:bodyPr/>
          <a:lstStyle/>
          <a:p>
            <a:fld id="{B67B645E-C5E5-4727-B977-D372A0AA71D9}" type="slidenum">
              <a:rPr lang="en-US" smtClean="0"/>
              <a:pPr/>
              <a:t>‹#›</a:t>
            </a:fld>
            <a:endParaRPr lang="en-US" dirty="0"/>
          </a:p>
        </p:txBody>
      </p:sp>
    </p:spTree>
    <p:extLst>
      <p:ext uri="{BB962C8B-B14F-4D97-AF65-F5344CB8AC3E}">
        <p14:creationId xmlns:p14="http://schemas.microsoft.com/office/powerpoint/2010/main" val="2284607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6">
            <a:lumMod val="50000"/>
          </a:schemeClr>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610FBCDE-EE59-33A6-32CA-9F6279AA435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12700"/>
            <a:ext cx="12192000" cy="6858000"/>
          </a:xfrm>
          <a:prstGeom prst="rect">
            <a:avLst/>
          </a:prstGeom>
        </p:spPr>
      </p:pic>
      <p:pic>
        <p:nvPicPr>
          <p:cNvPr id="6" name="Graphic 5">
            <a:extLst>
              <a:ext uri="{FF2B5EF4-FFF2-40B4-BE49-F238E27FC236}">
                <a16:creationId xmlns:a16="http://schemas.microsoft.com/office/drawing/2014/main" id="{E45A58EF-738C-B1BA-F49A-84ADB68F8A88}"/>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b="49858"/>
          <a:stretch/>
        </p:blipFill>
        <p:spPr>
          <a:xfrm>
            <a:off x="8401354" y="9452"/>
            <a:ext cx="2286000" cy="1146248"/>
          </a:xfrm>
          <a:prstGeom prst="rect">
            <a:avLst/>
          </a:prstGeom>
        </p:spPr>
      </p:pic>
      <p:pic>
        <p:nvPicPr>
          <p:cNvPr id="7" name="Graphic 6">
            <a:extLst>
              <a:ext uri="{FF2B5EF4-FFF2-40B4-BE49-F238E27FC236}">
                <a16:creationId xmlns:a16="http://schemas.microsoft.com/office/drawing/2014/main" id="{37F78E2C-6843-1373-E993-79393D858434}"/>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b="49858"/>
          <a:stretch/>
        </p:blipFill>
        <p:spPr>
          <a:xfrm>
            <a:off x="10687351" y="9452"/>
            <a:ext cx="1504649" cy="1146248"/>
          </a:xfrm>
          <a:prstGeom prst="rect">
            <a:avLst/>
          </a:prstGeom>
        </p:spPr>
      </p:pic>
      <p:pic>
        <p:nvPicPr>
          <p:cNvPr id="8" name="Graphic 7">
            <a:extLst>
              <a:ext uri="{FF2B5EF4-FFF2-40B4-BE49-F238E27FC236}">
                <a16:creationId xmlns:a16="http://schemas.microsoft.com/office/drawing/2014/main" id="{9559DD38-C8CC-7B28-F492-ACB263A81476}"/>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1" b="50186"/>
          <a:stretch/>
        </p:blipFill>
        <p:spPr>
          <a:xfrm rot="10800000">
            <a:off x="1504646" y="5731981"/>
            <a:ext cx="2286000" cy="1138718"/>
          </a:xfrm>
          <a:prstGeom prst="rect">
            <a:avLst/>
          </a:prstGeom>
        </p:spPr>
      </p:pic>
      <p:pic>
        <p:nvPicPr>
          <p:cNvPr id="9" name="Graphic 8">
            <a:extLst>
              <a:ext uri="{FF2B5EF4-FFF2-40B4-BE49-F238E27FC236}">
                <a16:creationId xmlns:a16="http://schemas.microsoft.com/office/drawing/2014/main" id="{8DEFF3B2-90E8-5D9B-CEA8-00B05000BF0E}"/>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b="50186"/>
          <a:stretch/>
        </p:blipFill>
        <p:spPr>
          <a:xfrm rot="10800000">
            <a:off x="-3" y="5731980"/>
            <a:ext cx="1504649" cy="1138720"/>
          </a:xfrm>
          <a:prstGeom prst="rect">
            <a:avLst/>
          </a:prstGeom>
        </p:spPr>
      </p:pic>
      <p:sp>
        <p:nvSpPr>
          <p:cNvPr id="13" name="Title 123">
            <a:extLst>
              <a:ext uri="{FF2B5EF4-FFF2-40B4-BE49-F238E27FC236}">
                <a16:creationId xmlns:a16="http://schemas.microsoft.com/office/drawing/2014/main" id="{0B9C7C4B-FC2C-5D51-5679-3D5ED85185DA}"/>
              </a:ext>
            </a:extLst>
          </p:cNvPr>
          <p:cNvSpPr>
            <a:spLocks noGrp="1"/>
          </p:cNvSpPr>
          <p:nvPr>
            <p:ph type="title"/>
          </p:nvPr>
        </p:nvSpPr>
        <p:spPr>
          <a:xfrm>
            <a:off x="841243" y="832104"/>
            <a:ext cx="10479088" cy="2587625"/>
          </a:xfrm>
        </p:spPr>
        <p:txBody>
          <a:bodyPr anchor="t"/>
          <a:lstStyle>
            <a:lvl1pPr>
              <a:lnSpc>
                <a:spcPct val="75000"/>
              </a:lnSpc>
              <a:defRPr sz="8000" b="0" spc="0" baseline="0">
                <a:solidFill>
                  <a:schemeClr val="bg1"/>
                </a:solidFill>
                <a:latin typeface="+mn-lt"/>
              </a:defRPr>
            </a:lvl1pPr>
          </a:lstStyle>
          <a:p>
            <a:r>
              <a:rPr lang="en-US" dirty="0"/>
              <a:t>Click to edit Master title style</a:t>
            </a:r>
          </a:p>
        </p:txBody>
      </p:sp>
      <p:sp>
        <p:nvSpPr>
          <p:cNvPr id="10" name="Text Placeholder 9">
            <a:extLst>
              <a:ext uri="{FF2B5EF4-FFF2-40B4-BE49-F238E27FC236}">
                <a16:creationId xmlns:a16="http://schemas.microsoft.com/office/drawing/2014/main" id="{C79F5B69-7199-E3E6-5554-6CC2207D48E4}"/>
              </a:ext>
            </a:extLst>
          </p:cNvPr>
          <p:cNvSpPr>
            <a:spLocks noGrp="1"/>
          </p:cNvSpPr>
          <p:nvPr>
            <p:ph type="body" sz="quarter" idx="11"/>
          </p:nvPr>
        </p:nvSpPr>
        <p:spPr>
          <a:xfrm>
            <a:off x="841375" y="3705309"/>
            <a:ext cx="10479088" cy="2587625"/>
          </a:xfrm>
        </p:spPr>
        <p:txBody>
          <a:bodyPr/>
          <a:lstStyle>
            <a:lvl1pPr marL="0" indent="0">
              <a:lnSpc>
                <a:spcPct val="130000"/>
              </a:lnSpc>
              <a:spcAft>
                <a:spcPts val="1000"/>
              </a:spcAft>
              <a:buNone/>
              <a:defRPr b="1" i="0" cap="all" spc="300" baseline="0">
                <a:solidFill>
                  <a:schemeClr val="bg1"/>
                </a:solidFill>
                <a:latin typeface="+mj-lt"/>
              </a:defRPr>
            </a:lvl1pPr>
          </a:lstStyle>
          <a:p>
            <a:pPr lvl="0"/>
            <a:r>
              <a:rPr lang="en-US" dirty="0"/>
              <a:t>Click to edit Master text styles</a:t>
            </a:r>
          </a:p>
        </p:txBody>
      </p:sp>
    </p:spTree>
    <p:extLst>
      <p:ext uri="{BB962C8B-B14F-4D97-AF65-F5344CB8AC3E}">
        <p14:creationId xmlns:p14="http://schemas.microsoft.com/office/powerpoint/2010/main" val="1430931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01">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A1EF8CAB-74EE-F5E0-2A98-D49729C57395}"/>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0000" t="1" b="49999"/>
          <a:stretch/>
        </p:blipFill>
        <p:spPr>
          <a:xfrm>
            <a:off x="6096000" y="0"/>
            <a:ext cx="6095999" cy="3429000"/>
          </a:xfrm>
          <a:prstGeom prst="rect">
            <a:avLst/>
          </a:prstGeom>
        </p:spPr>
      </p:pic>
      <p:pic>
        <p:nvPicPr>
          <p:cNvPr id="6" name="Graphic 5">
            <a:extLst>
              <a:ext uri="{FF2B5EF4-FFF2-40B4-BE49-F238E27FC236}">
                <a16:creationId xmlns:a16="http://schemas.microsoft.com/office/drawing/2014/main" id="{8783521D-ED5D-D5DB-16FA-CD1B1203DF6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83283" r="87659"/>
          <a:stretch/>
        </p:blipFill>
        <p:spPr>
          <a:xfrm>
            <a:off x="0" y="5731979"/>
            <a:ext cx="1504645" cy="1146408"/>
          </a:xfrm>
          <a:prstGeom prst="rect">
            <a:avLst/>
          </a:prstGeom>
        </p:spPr>
      </p:pic>
      <p:pic>
        <p:nvPicPr>
          <p:cNvPr id="7" name="Graphic 6">
            <a:extLst>
              <a:ext uri="{FF2B5EF4-FFF2-40B4-BE49-F238E27FC236}">
                <a16:creationId xmlns:a16="http://schemas.microsoft.com/office/drawing/2014/main" id="{9381EED1-F8B1-76DD-2AF9-959C65437FF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401354" y="9452"/>
            <a:ext cx="2286000" cy="2286000"/>
          </a:xfrm>
          <a:prstGeom prst="rect">
            <a:avLst/>
          </a:prstGeom>
        </p:spPr>
      </p:pic>
      <p:pic>
        <p:nvPicPr>
          <p:cNvPr id="8" name="Graphic 7">
            <a:extLst>
              <a:ext uri="{FF2B5EF4-FFF2-40B4-BE49-F238E27FC236}">
                <a16:creationId xmlns:a16="http://schemas.microsoft.com/office/drawing/2014/main" id="{1D23ADF4-87AF-5693-9986-341478D502BD}"/>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a:stretch/>
        </p:blipFill>
        <p:spPr>
          <a:xfrm>
            <a:off x="10687351" y="9452"/>
            <a:ext cx="1504649" cy="2286000"/>
          </a:xfrm>
          <a:prstGeom prst="rect">
            <a:avLst/>
          </a:prstGeom>
        </p:spPr>
      </p:pic>
      <p:pic>
        <p:nvPicPr>
          <p:cNvPr id="9" name="Graphic 8">
            <a:extLst>
              <a:ext uri="{FF2B5EF4-FFF2-40B4-BE49-F238E27FC236}">
                <a16:creationId xmlns:a16="http://schemas.microsoft.com/office/drawing/2014/main" id="{2E5EE104-2241-C262-895C-BCA769134010}"/>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b="50186"/>
          <a:stretch/>
        </p:blipFill>
        <p:spPr>
          <a:xfrm rot="10800000">
            <a:off x="-3" y="5731980"/>
            <a:ext cx="1504649" cy="1138720"/>
          </a:xfrm>
          <a:prstGeom prst="rect">
            <a:avLst/>
          </a:prstGeom>
        </p:spPr>
      </p:pic>
      <p:sp>
        <p:nvSpPr>
          <p:cNvPr id="2" name="Title 1">
            <a:extLst>
              <a:ext uri="{FF2B5EF4-FFF2-40B4-BE49-F238E27FC236}">
                <a16:creationId xmlns:a16="http://schemas.microsoft.com/office/drawing/2014/main" id="{C07285C8-D51D-91BB-C356-908E67607044}"/>
              </a:ext>
            </a:extLst>
          </p:cNvPr>
          <p:cNvSpPr>
            <a:spLocks noGrp="1"/>
          </p:cNvSpPr>
          <p:nvPr>
            <p:ph type="title"/>
          </p:nvPr>
        </p:nvSpPr>
        <p:spPr>
          <a:xfrm>
            <a:off x="841248" y="841248"/>
            <a:ext cx="10479024" cy="557784"/>
          </a:xfrm>
        </p:spPr>
        <p:txBody>
          <a:bodyPr anchor="t"/>
          <a:lstStyle>
            <a:lvl1pPr>
              <a:defRPr sz="2000" cap="all" spc="300" baseline="0"/>
            </a:lvl1pPr>
          </a:lstStyle>
          <a:p>
            <a:r>
              <a:rPr lang="en-US" dirty="0"/>
              <a:t>Click to edit Master title style</a:t>
            </a:r>
          </a:p>
        </p:txBody>
      </p:sp>
      <p:sp>
        <p:nvSpPr>
          <p:cNvPr id="14" name="Content Placeholder 12">
            <a:extLst>
              <a:ext uri="{FF2B5EF4-FFF2-40B4-BE49-F238E27FC236}">
                <a16:creationId xmlns:a16="http://schemas.microsoft.com/office/drawing/2014/main" id="{19B7E7AC-A0E6-BE9A-4728-8FE036CF3538}"/>
              </a:ext>
            </a:extLst>
          </p:cNvPr>
          <p:cNvSpPr>
            <a:spLocks noGrp="1"/>
          </p:cNvSpPr>
          <p:nvPr>
            <p:ph sz="quarter" idx="13"/>
          </p:nvPr>
        </p:nvSpPr>
        <p:spPr>
          <a:xfrm>
            <a:off x="841248" y="1536827"/>
            <a:ext cx="6556375" cy="4479925"/>
          </a:xfrm>
        </p:spPr>
        <p:txBody>
          <a:bodyPr>
            <a:normAutofit/>
          </a:bodyPr>
          <a:lstStyle>
            <a:lvl1pPr>
              <a:lnSpc>
                <a:spcPct val="140000"/>
              </a:lnSpc>
              <a:spcAft>
                <a:spcPts val="0"/>
              </a:spcAft>
              <a:defRPr sz="2800"/>
            </a:lvl1pPr>
            <a:lvl2pPr>
              <a:defRPr sz="2800"/>
            </a:lvl2pPr>
            <a:lvl3pPr>
              <a:defRPr sz="2400"/>
            </a:lvl3pPr>
            <a:lvl4pPr>
              <a:defRPr sz="24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a:extLst>
              <a:ext uri="{FF2B5EF4-FFF2-40B4-BE49-F238E27FC236}">
                <a16:creationId xmlns:a16="http://schemas.microsoft.com/office/drawing/2014/main" id="{A54D0E8A-D840-3B34-461F-395ACC9FA827}"/>
              </a:ext>
            </a:extLst>
          </p:cNvPr>
          <p:cNvSpPr>
            <a:spLocks noGrp="1"/>
          </p:cNvSpPr>
          <p:nvPr>
            <p:ph type="ftr" sz="quarter" idx="10"/>
          </p:nvPr>
        </p:nvSpPr>
        <p:spPr/>
        <p:txBody>
          <a:bodyPr/>
          <a:lstStyle/>
          <a:p>
            <a:r>
              <a:rPr lang="en-US" noProof="0" dirty="0"/>
              <a:t>FOOTER TITLE</a:t>
            </a:r>
          </a:p>
        </p:txBody>
      </p:sp>
      <p:sp>
        <p:nvSpPr>
          <p:cNvPr id="4" name="Slide Number Placeholder 3">
            <a:extLst>
              <a:ext uri="{FF2B5EF4-FFF2-40B4-BE49-F238E27FC236}">
                <a16:creationId xmlns:a16="http://schemas.microsoft.com/office/drawing/2014/main" id="{108E551C-14F1-4049-29C9-7A53E172F850}"/>
              </a:ext>
            </a:extLst>
          </p:cNvPr>
          <p:cNvSpPr>
            <a:spLocks noGrp="1"/>
          </p:cNvSpPr>
          <p:nvPr>
            <p:ph type="sldNum" sz="quarter" idx="11"/>
          </p:nvPr>
        </p:nvSpPr>
        <p:spPr/>
        <p:txBody>
          <a:bodyPr/>
          <a:lstStyle/>
          <a:p>
            <a:fld id="{B67B645E-C5E5-4727-B977-D372A0AA71D9}" type="slidenum">
              <a:rPr lang="en-US" smtClean="0"/>
              <a:pPr/>
              <a:t>‹#›</a:t>
            </a:fld>
            <a:endParaRPr lang="en-US" dirty="0"/>
          </a:p>
        </p:txBody>
      </p:sp>
    </p:spTree>
    <p:extLst>
      <p:ext uri="{BB962C8B-B14F-4D97-AF65-F5344CB8AC3E}">
        <p14:creationId xmlns:p14="http://schemas.microsoft.com/office/powerpoint/2010/main" val="1895640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break with image 01">
    <p:bg>
      <p:bgPr>
        <a:solidFill>
          <a:schemeClr val="accent6">
            <a:lumMod val="50000"/>
          </a:schemeClr>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FF0337A6-0579-B5BC-C526-F7EBDDB8E84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0000" t="1" b="49999"/>
          <a:stretch/>
        </p:blipFill>
        <p:spPr>
          <a:xfrm>
            <a:off x="6096000" y="0"/>
            <a:ext cx="6095999" cy="3429000"/>
          </a:xfrm>
          <a:prstGeom prst="rect">
            <a:avLst/>
          </a:prstGeom>
        </p:spPr>
      </p:pic>
      <p:pic>
        <p:nvPicPr>
          <p:cNvPr id="4" name="Graphic 3">
            <a:extLst>
              <a:ext uri="{FF2B5EF4-FFF2-40B4-BE49-F238E27FC236}">
                <a16:creationId xmlns:a16="http://schemas.microsoft.com/office/drawing/2014/main" id="{4166F179-9203-AC2D-A267-E25FA28E978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83283" r="50000"/>
          <a:stretch/>
        </p:blipFill>
        <p:spPr>
          <a:xfrm>
            <a:off x="0" y="5731979"/>
            <a:ext cx="6096000" cy="1146408"/>
          </a:xfrm>
          <a:prstGeom prst="rect">
            <a:avLst/>
          </a:prstGeom>
        </p:spPr>
      </p:pic>
      <p:pic>
        <p:nvPicPr>
          <p:cNvPr id="10" name="Graphic 9">
            <a:extLst>
              <a:ext uri="{FF2B5EF4-FFF2-40B4-BE49-F238E27FC236}">
                <a16:creationId xmlns:a16="http://schemas.microsoft.com/office/drawing/2014/main" id="{4BFC5468-5E1B-2FE4-DA95-D0CCC383D3E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401354" y="9452"/>
            <a:ext cx="2286000" cy="2286000"/>
          </a:xfrm>
          <a:prstGeom prst="rect">
            <a:avLst/>
          </a:prstGeom>
        </p:spPr>
      </p:pic>
      <p:pic>
        <p:nvPicPr>
          <p:cNvPr id="12" name="Graphic 11">
            <a:extLst>
              <a:ext uri="{FF2B5EF4-FFF2-40B4-BE49-F238E27FC236}">
                <a16:creationId xmlns:a16="http://schemas.microsoft.com/office/drawing/2014/main" id="{617493C4-12E7-500C-5FD5-68370B57A205}"/>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a:stretch/>
        </p:blipFill>
        <p:spPr>
          <a:xfrm>
            <a:off x="10687351" y="9452"/>
            <a:ext cx="1504649" cy="2286000"/>
          </a:xfrm>
          <a:prstGeom prst="rect">
            <a:avLst/>
          </a:prstGeom>
        </p:spPr>
      </p:pic>
      <p:pic>
        <p:nvPicPr>
          <p:cNvPr id="13" name="Graphic 12">
            <a:extLst>
              <a:ext uri="{FF2B5EF4-FFF2-40B4-BE49-F238E27FC236}">
                <a16:creationId xmlns:a16="http://schemas.microsoft.com/office/drawing/2014/main" id="{149B5038-6091-D5DF-F2DA-3900885F498D}"/>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1" b="50186"/>
          <a:stretch/>
        </p:blipFill>
        <p:spPr>
          <a:xfrm rot="10800000">
            <a:off x="1504646" y="5731981"/>
            <a:ext cx="2286000" cy="1138718"/>
          </a:xfrm>
          <a:prstGeom prst="rect">
            <a:avLst/>
          </a:prstGeom>
        </p:spPr>
      </p:pic>
      <p:pic>
        <p:nvPicPr>
          <p:cNvPr id="14" name="Graphic 13">
            <a:extLst>
              <a:ext uri="{FF2B5EF4-FFF2-40B4-BE49-F238E27FC236}">
                <a16:creationId xmlns:a16="http://schemas.microsoft.com/office/drawing/2014/main" id="{9442ADAB-F6BA-A55C-036E-C837F95C8F81}"/>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b="50186"/>
          <a:stretch/>
        </p:blipFill>
        <p:spPr>
          <a:xfrm rot="10800000">
            <a:off x="-3" y="5731980"/>
            <a:ext cx="1504649" cy="1138720"/>
          </a:xfrm>
          <a:prstGeom prst="rect">
            <a:avLst/>
          </a:prstGeom>
        </p:spPr>
      </p:pic>
      <p:sp>
        <p:nvSpPr>
          <p:cNvPr id="16" name="Picture Placeholder 15">
            <a:extLst>
              <a:ext uri="{FF2B5EF4-FFF2-40B4-BE49-F238E27FC236}">
                <a16:creationId xmlns:a16="http://schemas.microsoft.com/office/drawing/2014/main" id="{7E35C9AB-B94F-CACD-3F8A-C5FE3B695994}"/>
              </a:ext>
            </a:extLst>
          </p:cNvPr>
          <p:cNvSpPr>
            <a:spLocks noGrp="1"/>
          </p:cNvSpPr>
          <p:nvPr>
            <p:ph type="pic" sz="quarter" idx="11"/>
          </p:nvPr>
        </p:nvSpPr>
        <p:spPr>
          <a:xfrm>
            <a:off x="6111240" y="2231136"/>
            <a:ext cx="6080760" cy="4626864"/>
          </a:xfrm>
          <a:solidFill>
            <a:schemeClr val="accent6">
              <a:lumMod val="50000"/>
            </a:schemeClr>
          </a:solidFill>
        </p:spPr>
        <p:txBody>
          <a:bodyPr/>
          <a:lstStyle>
            <a:lvl1pPr marL="0" indent="0" algn="r">
              <a:buNone/>
              <a:defRPr>
                <a:solidFill>
                  <a:schemeClr val="bg1"/>
                </a:solidFill>
              </a:defRPr>
            </a:lvl1pPr>
          </a:lstStyle>
          <a:p>
            <a:endParaRPr lang="en-US" dirty="0"/>
          </a:p>
        </p:txBody>
      </p:sp>
      <p:sp>
        <p:nvSpPr>
          <p:cNvPr id="2" name="Title 1">
            <a:extLst>
              <a:ext uri="{FF2B5EF4-FFF2-40B4-BE49-F238E27FC236}">
                <a16:creationId xmlns:a16="http://schemas.microsoft.com/office/drawing/2014/main" id="{9BAE121A-5259-1180-7385-CE2C03431052}"/>
              </a:ext>
            </a:extLst>
          </p:cNvPr>
          <p:cNvSpPr>
            <a:spLocks noGrp="1"/>
          </p:cNvSpPr>
          <p:nvPr>
            <p:ph type="title"/>
          </p:nvPr>
        </p:nvSpPr>
        <p:spPr>
          <a:xfrm>
            <a:off x="841248" y="841248"/>
            <a:ext cx="6931152" cy="557784"/>
          </a:xfrm>
        </p:spPr>
        <p:txBody>
          <a:bodyPr anchor="t"/>
          <a:lstStyle>
            <a:lvl1pPr>
              <a:defRPr sz="2000" b="1" cap="all" spc="300" baseline="0">
                <a:solidFill>
                  <a:schemeClr val="bg1">
                    <a:lumMod val="95000"/>
                  </a:schemeClr>
                </a:solidFill>
              </a:defRPr>
            </a:lvl1pPr>
          </a:lstStyle>
          <a:p>
            <a:r>
              <a:rPr lang="en-US" dirty="0"/>
              <a:t>Click to edit Master title style</a:t>
            </a:r>
          </a:p>
        </p:txBody>
      </p:sp>
      <p:sp>
        <p:nvSpPr>
          <p:cNvPr id="11" name="Text Placeholder 10">
            <a:extLst>
              <a:ext uri="{FF2B5EF4-FFF2-40B4-BE49-F238E27FC236}">
                <a16:creationId xmlns:a16="http://schemas.microsoft.com/office/drawing/2014/main" id="{B810682D-F26A-B1BF-CD97-BB8BD31B2F32}"/>
              </a:ext>
            </a:extLst>
          </p:cNvPr>
          <p:cNvSpPr>
            <a:spLocks noGrp="1"/>
          </p:cNvSpPr>
          <p:nvPr>
            <p:ph type="body" sz="quarter" idx="10"/>
          </p:nvPr>
        </p:nvSpPr>
        <p:spPr>
          <a:xfrm>
            <a:off x="841247" y="1536192"/>
            <a:ext cx="6931152" cy="4480560"/>
          </a:xfrm>
        </p:spPr>
        <p:txBody>
          <a:bodyPr/>
          <a:lstStyle>
            <a:lvl1pPr marL="0" indent="0">
              <a:lnSpc>
                <a:spcPct val="75000"/>
              </a:lnSpc>
              <a:buNone/>
              <a:defRPr sz="8000">
                <a:solidFill>
                  <a:schemeClr val="bg1">
                    <a:lumMod val="95000"/>
                  </a:schemeClr>
                </a:solidFill>
              </a:defRPr>
            </a:lvl1pPr>
          </a:lstStyle>
          <a:p>
            <a:pPr lvl="0"/>
            <a:r>
              <a:rPr lang="en-US" dirty="0"/>
              <a:t>Click to edit Master text styles</a:t>
            </a:r>
          </a:p>
        </p:txBody>
      </p:sp>
    </p:spTree>
    <p:extLst>
      <p:ext uri="{BB962C8B-B14F-4D97-AF65-F5344CB8AC3E}">
        <p14:creationId xmlns:p14="http://schemas.microsoft.com/office/powerpoint/2010/main" val="789452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02">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E18B122A-848F-E50E-C503-3930933A5C6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68908"/>
          <a:stretch/>
        </p:blipFill>
        <p:spPr>
          <a:xfrm>
            <a:off x="8401354" y="0"/>
            <a:ext cx="3790646" cy="6857999"/>
          </a:xfrm>
          <a:prstGeom prst="rect">
            <a:avLst/>
          </a:prstGeom>
        </p:spPr>
      </p:pic>
      <p:pic>
        <p:nvPicPr>
          <p:cNvPr id="12" name="Graphic 11">
            <a:extLst>
              <a:ext uri="{FF2B5EF4-FFF2-40B4-BE49-F238E27FC236}">
                <a16:creationId xmlns:a16="http://schemas.microsoft.com/office/drawing/2014/main" id="{08CD9875-E4AF-D7EA-9F8B-D27F2C3104A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401354" y="2297076"/>
            <a:ext cx="2286000" cy="2286000"/>
          </a:xfrm>
          <a:prstGeom prst="rect">
            <a:avLst/>
          </a:prstGeom>
        </p:spPr>
      </p:pic>
      <p:pic>
        <p:nvPicPr>
          <p:cNvPr id="13" name="Graphic 12">
            <a:extLst>
              <a:ext uri="{FF2B5EF4-FFF2-40B4-BE49-F238E27FC236}">
                <a16:creationId xmlns:a16="http://schemas.microsoft.com/office/drawing/2014/main" id="{8513E8A3-5E78-5821-6B7B-AF6343ACA739}"/>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a:stretch/>
        </p:blipFill>
        <p:spPr>
          <a:xfrm>
            <a:off x="10687351" y="2297076"/>
            <a:ext cx="1504649" cy="2286000"/>
          </a:xfrm>
          <a:prstGeom prst="rect">
            <a:avLst/>
          </a:prstGeom>
        </p:spPr>
      </p:pic>
      <p:pic>
        <p:nvPicPr>
          <p:cNvPr id="14" name="Graphic 13">
            <a:extLst>
              <a:ext uri="{FF2B5EF4-FFF2-40B4-BE49-F238E27FC236}">
                <a16:creationId xmlns:a16="http://schemas.microsoft.com/office/drawing/2014/main" id="{E256415C-5388-7D35-1C15-8DA4ACDCA1F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401354" y="9452"/>
            <a:ext cx="2286000" cy="2286000"/>
          </a:xfrm>
          <a:prstGeom prst="rect">
            <a:avLst/>
          </a:prstGeom>
        </p:spPr>
      </p:pic>
      <p:pic>
        <p:nvPicPr>
          <p:cNvPr id="15" name="Graphic 14">
            <a:extLst>
              <a:ext uri="{FF2B5EF4-FFF2-40B4-BE49-F238E27FC236}">
                <a16:creationId xmlns:a16="http://schemas.microsoft.com/office/drawing/2014/main" id="{8B78E2E7-B83A-F17C-9869-FED59DD512EA}"/>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a:stretch/>
        </p:blipFill>
        <p:spPr>
          <a:xfrm>
            <a:off x="10687351" y="9452"/>
            <a:ext cx="1504649" cy="2286000"/>
          </a:xfrm>
          <a:prstGeom prst="rect">
            <a:avLst/>
          </a:prstGeom>
        </p:spPr>
      </p:pic>
      <p:sp>
        <p:nvSpPr>
          <p:cNvPr id="2" name="Title 1">
            <a:extLst>
              <a:ext uri="{FF2B5EF4-FFF2-40B4-BE49-F238E27FC236}">
                <a16:creationId xmlns:a16="http://schemas.microsoft.com/office/drawing/2014/main" id="{C07285C8-D51D-91BB-C356-908E67607044}"/>
              </a:ext>
            </a:extLst>
          </p:cNvPr>
          <p:cNvSpPr>
            <a:spLocks noGrp="1"/>
          </p:cNvSpPr>
          <p:nvPr>
            <p:ph type="title"/>
          </p:nvPr>
        </p:nvSpPr>
        <p:spPr>
          <a:xfrm>
            <a:off x="841248" y="841248"/>
            <a:ext cx="10479024" cy="557784"/>
          </a:xfrm>
        </p:spPr>
        <p:txBody>
          <a:bodyPr anchor="t"/>
          <a:lstStyle>
            <a:lvl1pPr>
              <a:defRPr sz="2000" cap="all" spc="300" baseline="0"/>
            </a:lvl1pPr>
          </a:lstStyle>
          <a:p>
            <a:r>
              <a:rPr lang="en-US" dirty="0"/>
              <a:t>Click to edit Master title style</a:t>
            </a:r>
          </a:p>
        </p:txBody>
      </p:sp>
      <p:sp>
        <p:nvSpPr>
          <p:cNvPr id="16" name="Content Placeholder 12">
            <a:extLst>
              <a:ext uri="{FF2B5EF4-FFF2-40B4-BE49-F238E27FC236}">
                <a16:creationId xmlns:a16="http://schemas.microsoft.com/office/drawing/2014/main" id="{854FEE13-908D-1E41-D8D6-51FE4B1E0A0C}"/>
              </a:ext>
            </a:extLst>
          </p:cNvPr>
          <p:cNvSpPr>
            <a:spLocks noGrp="1"/>
          </p:cNvSpPr>
          <p:nvPr>
            <p:ph sz="quarter" idx="13"/>
          </p:nvPr>
        </p:nvSpPr>
        <p:spPr>
          <a:xfrm>
            <a:off x="841248" y="1536827"/>
            <a:ext cx="6556375" cy="4479925"/>
          </a:xfrm>
        </p:spPr>
        <p:txBody>
          <a:bodyPr>
            <a:normAutofit/>
          </a:bodyPr>
          <a:lstStyle>
            <a:lvl1pPr>
              <a:lnSpc>
                <a:spcPct val="90000"/>
              </a:lnSpc>
              <a:spcAft>
                <a:spcPts val="1800"/>
              </a:spcAft>
              <a:buSzPct val="100000"/>
              <a:defRPr sz="2000"/>
            </a:lvl1pPr>
            <a:lvl2pPr>
              <a:buSzPct val="100000"/>
              <a:defRPr sz="2000"/>
            </a:lvl2pPr>
            <a:lvl3pPr>
              <a:buSzPct val="100000"/>
              <a:defRPr sz="1800"/>
            </a:lvl3pPr>
            <a:lvl4pPr>
              <a:buSzPct val="100000"/>
              <a:defRPr sz="1800"/>
            </a:lvl4pPr>
            <a:lvl5pPr>
              <a:buSzPct val="100000"/>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a:extLst>
              <a:ext uri="{FF2B5EF4-FFF2-40B4-BE49-F238E27FC236}">
                <a16:creationId xmlns:a16="http://schemas.microsoft.com/office/drawing/2014/main" id="{A54D0E8A-D840-3B34-461F-395ACC9FA827}"/>
              </a:ext>
            </a:extLst>
          </p:cNvPr>
          <p:cNvSpPr>
            <a:spLocks noGrp="1"/>
          </p:cNvSpPr>
          <p:nvPr>
            <p:ph type="ftr" sz="quarter" idx="10"/>
          </p:nvPr>
        </p:nvSpPr>
        <p:spPr/>
        <p:txBody>
          <a:bodyPr/>
          <a:lstStyle/>
          <a:p>
            <a:r>
              <a:rPr lang="en-US" noProof="0" dirty="0"/>
              <a:t>FOOTER TITLE</a:t>
            </a:r>
          </a:p>
        </p:txBody>
      </p:sp>
      <p:sp>
        <p:nvSpPr>
          <p:cNvPr id="4" name="Slide Number Placeholder 3">
            <a:extLst>
              <a:ext uri="{FF2B5EF4-FFF2-40B4-BE49-F238E27FC236}">
                <a16:creationId xmlns:a16="http://schemas.microsoft.com/office/drawing/2014/main" id="{108E551C-14F1-4049-29C9-7A53E172F850}"/>
              </a:ext>
            </a:extLst>
          </p:cNvPr>
          <p:cNvSpPr>
            <a:spLocks noGrp="1"/>
          </p:cNvSpPr>
          <p:nvPr>
            <p:ph type="sldNum" sz="quarter" idx="11"/>
          </p:nvPr>
        </p:nvSpPr>
        <p:spPr/>
        <p:txBody>
          <a:bodyPr/>
          <a:lstStyle/>
          <a:p>
            <a:fld id="{B67B645E-C5E5-4727-B977-D372A0AA71D9}" type="slidenum">
              <a:rPr lang="en-US" smtClean="0"/>
              <a:pPr/>
              <a:t>‹#›</a:t>
            </a:fld>
            <a:endParaRPr lang="en-US" dirty="0"/>
          </a:p>
        </p:txBody>
      </p:sp>
    </p:spTree>
    <p:extLst>
      <p:ext uri="{BB962C8B-B14F-4D97-AF65-F5344CB8AC3E}">
        <p14:creationId xmlns:p14="http://schemas.microsoft.com/office/powerpoint/2010/main" val="758616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break with image 02">
    <p:bg>
      <p:bgPr>
        <a:solidFill>
          <a:schemeClr val="accent6">
            <a:lumMod val="50000"/>
          </a:schemeClr>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0321C850-160D-5CD7-B829-ADE752EA7AB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0000"/>
          <a:stretch/>
        </p:blipFill>
        <p:spPr>
          <a:xfrm>
            <a:off x="6096000" y="0"/>
            <a:ext cx="6096000" cy="6857999"/>
          </a:xfrm>
          <a:prstGeom prst="rect">
            <a:avLst/>
          </a:prstGeom>
        </p:spPr>
      </p:pic>
      <p:pic>
        <p:nvPicPr>
          <p:cNvPr id="6" name="Graphic 5">
            <a:extLst>
              <a:ext uri="{FF2B5EF4-FFF2-40B4-BE49-F238E27FC236}">
                <a16:creationId xmlns:a16="http://schemas.microsoft.com/office/drawing/2014/main" id="{33105707-8D59-D00C-596A-380479D0E0D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401354" y="2297076"/>
            <a:ext cx="2286000" cy="2286000"/>
          </a:xfrm>
          <a:prstGeom prst="rect">
            <a:avLst/>
          </a:prstGeom>
        </p:spPr>
      </p:pic>
      <p:pic>
        <p:nvPicPr>
          <p:cNvPr id="7" name="Graphic 6">
            <a:extLst>
              <a:ext uri="{FF2B5EF4-FFF2-40B4-BE49-F238E27FC236}">
                <a16:creationId xmlns:a16="http://schemas.microsoft.com/office/drawing/2014/main" id="{3DC4FC4F-BE00-1554-FEBD-DE21F3AB35BB}"/>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a:stretch/>
        </p:blipFill>
        <p:spPr>
          <a:xfrm>
            <a:off x="10687351" y="2297076"/>
            <a:ext cx="1504649" cy="2286000"/>
          </a:xfrm>
          <a:prstGeom prst="rect">
            <a:avLst/>
          </a:prstGeom>
        </p:spPr>
      </p:pic>
      <p:pic>
        <p:nvPicPr>
          <p:cNvPr id="8" name="Graphic 7">
            <a:extLst>
              <a:ext uri="{FF2B5EF4-FFF2-40B4-BE49-F238E27FC236}">
                <a16:creationId xmlns:a16="http://schemas.microsoft.com/office/drawing/2014/main" id="{0A310F08-0B34-7E1C-7605-4F81502355F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401354" y="9452"/>
            <a:ext cx="2286000" cy="2286000"/>
          </a:xfrm>
          <a:prstGeom prst="rect">
            <a:avLst/>
          </a:prstGeom>
        </p:spPr>
      </p:pic>
      <p:pic>
        <p:nvPicPr>
          <p:cNvPr id="9" name="Graphic 8">
            <a:extLst>
              <a:ext uri="{FF2B5EF4-FFF2-40B4-BE49-F238E27FC236}">
                <a16:creationId xmlns:a16="http://schemas.microsoft.com/office/drawing/2014/main" id="{63371AFC-6FAC-3C10-CCC0-ECE8DB9E9972}"/>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a:stretch/>
        </p:blipFill>
        <p:spPr>
          <a:xfrm>
            <a:off x="10687351" y="9452"/>
            <a:ext cx="1504649" cy="2286000"/>
          </a:xfrm>
          <a:prstGeom prst="rect">
            <a:avLst/>
          </a:prstGeom>
        </p:spPr>
      </p:pic>
      <p:sp>
        <p:nvSpPr>
          <p:cNvPr id="2" name="Title 1">
            <a:extLst>
              <a:ext uri="{FF2B5EF4-FFF2-40B4-BE49-F238E27FC236}">
                <a16:creationId xmlns:a16="http://schemas.microsoft.com/office/drawing/2014/main" id="{9BAE121A-5259-1180-7385-CE2C03431052}"/>
              </a:ext>
            </a:extLst>
          </p:cNvPr>
          <p:cNvSpPr>
            <a:spLocks noGrp="1"/>
          </p:cNvSpPr>
          <p:nvPr>
            <p:ph type="title"/>
          </p:nvPr>
        </p:nvSpPr>
        <p:spPr>
          <a:xfrm>
            <a:off x="841248" y="841248"/>
            <a:ext cx="10479024" cy="557784"/>
          </a:xfrm>
        </p:spPr>
        <p:txBody>
          <a:bodyPr anchor="t"/>
          <a:lstStyle>
            <a:lvl1pPr>
              <a:defRPr sz="2000" b="1" cap="all" spc="300" baseline="0">
                <a:solidFill>
                  <a:schemeClr val="bg1">
                    <a:lumMod val="95000"/>
                  </a:schemeClr>
                </a:solidFill>
              </a:defRPr>
            </a:lvl1pPr>
          </a:lstStyle>
          <a:p>
            <a:r>
              <a:rPr lang="en-US" dirty="0"/>
              <a:t>Click to edit Master title style</a:t>
            </a:r>
          </a:p>
        </p:txBody>
      </p:sp>
      <p:sp>
        <p:nvSpPr>
          <p:cNvPr id="11" name="Text Placeholder 10">
            <a:extLst>
              <a:ext uri="{FF2B5EF4-FFF2-40B4-BE49-F238E27FC236}">
                <a16:creationId xmlns:a16="http://schemas.microsoft.com/office/drawing/2014/main" id="{B810682D-F26A-B1BF-CD97-BB8BD31B2F32}"/>
              </a:ext>
            </a:extLst>
          </p:cNvPr>
          <p:cNvSpPr>
            <a:spLocks noGrp="1"/>
          </p:cNvSpPr>
          <p:nvPr>
            <p:ph type="body" sz="quarter" idx="10"/>
          </p:nvPr>
        </p:nvSpPr>
        <p:spPr>
          <a:xfrm>
            <a:off x="841247" y="1536192"/>
            <a:ext cx="10479024" cy="2679192"/>
          </a:xfrm>
        </p:spPr>
        <p:txBody>
          <a:bodyPr/>
          <a:lstStyle>
            <a:lvl1pPr marL="0" indent="0">
              <a:lnSpc>
                <a:spcPct val="75000"/>
              </a:lnSpc>
              <a:buNone/>
              <a:defRPr sz="8000">
                <a:solidFill>
                  <a:schemeClr val="bg1">
                    <a:lumMod val="95000"/>
                  </a:schemeClr>
                </a:solidFill>
              </a:defRPr>
            </a:lvl1pPr>
          </a:lstStyle>
          <a:p>
            <a:pPr lvl="0"/>
            <a:r>
              <a:rPr lang="en-US" dirty="0"/>
              <a:t>Click to edit Master text styles</a:t>
            </a:r>
          </a:p>
        </p:txBody>
      </p:sp>
      <p:sp>
        <p:nvSpPr>
          <p:cNvPr id="16" name="Picture Placeholder 15">
            <a:extLst>
              <a:ext uri="{FF2B5EF4-FFF2-40B4-BE49-F238E27FC236}">
                <a16:creationId xmlns:a16="http://schemas.microsoft.com/office/drawing/2014/main" id="{7E35C9AB-B94F-CACD-3F8A-C5FE3B695994}"/>
              </a:ext>
            </a:extLst>
          </p:cNvPr>
          <p:cNvSpPr>
            <a:spLocks noGrp="1"/>
          </p:cNvSpPr>
          <p:nvPr>
            <p:ph type="pic" sz="quarter" idx="11"/>
          </p:nvPr>
        </p:nvSpPr>
        <p:spPr>
          <a:xfrm>
            <a:off x="0" y="4462272"/>
            <a:ext cx="12188952" cy="2395728"/>
          </a:xfrm>
          <a:solidFill>
            <a:schemeClr val="accent6">
              <a:lumMod val="75000"/>
            </a:schemeClr>
          </a:solidFill>
        </p:spPr>
        <p:txBody>
          <a:bodyPr/>
          <a:lstStyle>
            <a:lvl1pPr marL="0" indent="0" algn="ctr">
              <a:buNone/>
              <a:defRPr>
                <a:solidFill>
                  <a:sysClr val="windowText" lastClr="000000"/>
                </a:solidFill>
              </a:defRPr>
            </a:lvl1pPr>
          </a:lstStyle>
          <a:p>
            <a:endParaRPr lang="en-US" dirty="0"/>
          </a:p>
        </p:txBody>
      </p:sp>
    </p:spTree>
    <p:extLst>
      <p:ext uri="{BB962C8B-B14F-4D97-AF65-F5344CB8AC3E}">
        <p14:creationId xmlns:p14="http://schemas.microsoft.com/office/powerpoint/2010/main" val="2039803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01">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D0F0E0D3-11E9-A85D-821D-49C27B06B06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87659"/>
          <a:stretch/>
        </p:blipFill>
        <p:spPr>
          <a:xfrm>
            <a:off x="10687350" y="12700"/>
            <a:ext cx="1504649" cy="6858000"/>
          </a:xfrm>
          <a:prstGeom prst="rect">
            <a:avLst/>
          </a:prstGeom>
        </p:spPr>
      </p:pic>
      <p:pic>
        <p:nvPicPr>
          <p:cNvPr id="6" name="Graphic 5">
            <a:extLst>
              <a:ext uri="{FF2B5EF4-FFF2-40B4-BE49-F238E27FC236}">
                <a16:creationId xmlns:a16="http://schemas.microsoft.com/office/drawing/2014/main" id="{7433D848-BBB0-8852-CBA7-96FB04BFADE7}"/>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b="50556"/>
          <a:stretch/>
        </p:blipFill>
        <p:spPr>
          <a:xfrm>
            <a:off x="10687351" y="4584700"/>
            <a:ext cx="1504649" cy="1130300"/>
          </a:xfrm>
          <a:prstGeom prst="rect">
            <a:avLst/>
          </a:prstGeom>
        </p:spPr>
      </p:pic>
      <p:pic>
        <p:nvPicPr>
          <p:cNvPr id="7" name="Graphic 6">
            <a:extLst>
              <a:ext uri="{FF2B5EF4-FFF2-40B4-BE49-F238E27FC236}">
                <a16:creationId xmlns:a16="http://schemas.microsoft.com/office/drawing/2014/main" id="{3A0A5B28-1267-FF8C-DD34-4AE0CE17FD97}"/>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a:stretch/>
        </p:blipFill>
        <p:spPr>
          <a:xfrm>
            <a:off x="10687351" y="2297076"/>
            <a:ext cx="1504649" cy="2286000"/>
          </a:xfrm>
          <a:prstGeom prst="rect">
            <a:avLst/>
          </a:prstGeom>
        </p:spPr>
      </p:pic>
      <p:pic>
        <p:nvPicPr>
          <p:cNvPr id="8" name="Graphic 7">
            <a:extLst>
              <a:ext uri="{FF2B5EF4-FFF2-40B4-BE49-F238E27FC236}">
                <a16:creationId xmlns:a16="http://schemas.microsoft.com/office/drawing/2014/main" id="{72FE7896-D379-408C-54BB-757C71F0DEFF}"/>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49515" r="34180"/>
          <a:stretch/>
        </p:blipFill>
        <p:spPr>
          <a:xfrm>
            <a:off x="10687351" y="1141376"/>
            <a:ext cx="1504649" cy="1154076"/>
          </a:xfrm>
          <a:prstGeom prst="rect">
            <a:avLst/>
          </a:prstGeom>
        </p:spPr>
      </p:pic>
      <p:sp>
        <p:nvSpPr>
          <p:cNvPr id="2" name="Title 1">
            <a:extLst>
              <a:ext uri="{FF2B5EF4-FFF2-40B4-BE49-F238E27FC236}">
                <a16:creationId xmlns:a16="http://schemas.microsoft.com/office/drawing/2014/main" id="{C07285C8-D51D-91BB-C356-908E67607044}"/>
              </a:ext>
            </a:extLst>
          </p:cNvPr>
          <p:cNvSpPr>
            <a:spLocks noGrp="1"/>
          </p:cNvSpPr>
          <p:nvPr>
            <p:ph type="title"/>
          </p:nvPr>
        </p:nvSpPr>
        <p:spPr>
          <a:xfrm>
            <a:off x="841248" y="841248"/>
            <a:ext cx="10479024" cy="557784"/>
          </a:xfrm>
        </p:spPr>
        <p:txBody>
          <a:bodyPr anchor="t"/>
          <a:lstStyle>
            <a:lvl1pPr>
              <a:defRPr sz="2000" cap="all" spc="300" baseline="0"/>
            </a:lvl1pPr>
          </a:lstStyle>
          <a:p>
            <a:r>
              <a:rPr lang="en-US" dirty="0"/>
              <a:t>Click to edit Master title style</a:t>
            </a:r>
          </a:p>
        </p:txBody>
      </p:sp>
      <p:sp>
        <p:nvSpPr>
          <p:cNvPr id="16" name="Content Placeholder 12">
            <a:extLst>
              <a:ext uri="{FF2B5EF4-FFF2-40B4-BE49-F238E27FC236}">
                <a16:creationId xmlns:a16="http://schemas.microsoft.com/office/drawing/2014/main" id="{854FEE13-908D-1E41-D8D6-51FE4B1E0A0C}"/>
              </a:ext>
            </a:extLst>
          </p:cNvPr>
          <p:cNvSpPr>
            <a:spLocks noGrp="1"/>
          </p:cNvSpPr>
          <p:nvPr>
            <p:ph sz="quarter" idx="13"/>
          </p:nvPr>
        </p:nvSpPr>
        <p:spPr>
          <a:xfrm>
            <a:off x="841248" y="1536827"/>
            <a:ext cx="2862072" cy="4479925"/>
          </a:xfrm>
        </p:spPr>
        <p:txBody>
          <a:bodyPr>
            <a:normAutofit/>
          </a:bodyPr>
          <a:lstStyle>
            <a:lvl1pPr>
              <a:lnSpc>
                <a:spcPct val="90000"/>
              </a:lnSpc>
              <a:spcAft>
                <a:spcPts val="1800"/>
              </a:spcAft>
              <a:buSzPct val="100000"/>
              <a:defRPr sz="2000"/>
            </a:lvl1pPr>
            <a:lvl2pPr>
              <a:buSzPct val="100000"/>
              <a:defRPr sz="2000"/>
            </a:lvl2pPr>
            <a:lvl3pPr>
              <a:buSzPct val="100000"/>
              <a:defRPr sz="1800"/>
            </a:lvl3pPr>
            <a:lvl4pPr>
              <a:buSzPct val="100000"/>
              <a:defRPr sz="1800"/>
            </a:lvl4pPr>
            <a:lvl5pPr>
              <a:buSzPct val="100000"/>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37E02B10-F9DF-509C-64D5-91DEB6988175}"/>
              </a:ext>
            </a:extLst>
          </p:cNvPr>
          <p:cNvSpPr>
            <a:spLocks noGrp="1"/>
          </p:cNvSpPr>
          <p:nvPr>
            <p:ph type="body" sz="quarter" idx="15"/>
          </p:nvPr>
        </p:nvSpPr>
        <p:spPr>
          <a:xfrm>
            <a:off x="4791455" y="1536826"/>
            <a:ext cx="5650992" cy="557784"/>
          </a:xfrm>
        </p:spPr>
        <p:txBody>
          <a:bodyPr/>
          <a:lstStyle>
            <a:lvl1pPr marL="0" indent="0">
              <a:lnSpc>
                <a:spcPct val="90000"/>
              </a:lnSpc>
              <a:spcBef>
                <a:spcPts val="1000"/>
              </a:spcBef>
              <a:spcAft>
                <a:spcPts val="0"/>
              </a:spcAft>
              <a:buNone/>
              <a:defRPr sz="2000" b="1" baseline="0">
                <a:solidFill>
                  <a:schemeClr val="tx1"/>
                </a:solidFill>
                <a:latin typeface="+mj-lt"/>
              </a:defRPr>
            </a:lvl1pPr>
          </a:lstStyle>
          <a:p>
            <a:pPr lvl="0"/>
            <a:r>
              <a:rPr lang="en-US" dirty="0"/>
              <a:t>Click to edit Master text styles</a:t>
            </a:r>
          </a:p>
        </p:txBody>
      </p:sp>
      <p:sp>
        <p:nvSpPr>
          <p:cNvPr id="9" name="Content Placeholder 12">
            <a:extLst>
              <a:ext uri="{FF2B5EF4-FFF2-40B4-BE49-F238E27FC236}">
                <a16:creationId xmlns:a16="http://schemas.microsoft.com/office/drawing/2014/main" id="{4D580F1D-9A19-7B41-1ACE-62B7B5444253}"/>
              </a:ext>
            </a:extLst>
          </p:cNvPr>
          <p:cNvSpPr>
            <a:spLocks noGrp="1"/>
          </p:cNvSpPr>
          <p:nvPr>
            <p:ph sz="quarter" idx="14"/>
          </p:nvPr>
        </p:nvSpPr>
        <p:spPr>
          <a:xfrm>
            <a:off x="4791456" y="2267712"/>
            <a:ext cx="5650992" cy="3767328"/>
          </a:xfrm>
        </p:spPr>
        <p:txBody>
          <a:bodyPr>
            <a:normAutofit/>
          </a:bodyPr>
          <a:lstStyle>
            <a:lvl1pPr>
              <a:lnSpc>
                <a:spcPct val="90000"/>
              </a:lnSpc>
              <a:spcAft>
                <a:spcPts val="1800"/>
              </a:spcAft>
              <a:buSzPct val="100000"/>
              <a:defRPr sz="2000"/>
            </a:lvl1pPr>
            <a:lvl2pPr>
              <a:buSzPct val="100000"/>
              <a:defRPr sz="2000"/>
            </a:lvl2pPr>
            <a:lvl3pPr>
              <a:buSzPct val="100000"/>
              <a:defRPr sz="1800"/>
            </a:lvl3pPr>
            <a:lvl4pPr>
              <a:buSzPct val="100000"/>
              <a:defRPr sz="1800"/>
            </a:lvl4pPr>
            <a:lvl5pPr>
              <a:buSzPct val="1000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A54D0E8A-D840-3B34-461F-395ACC9FA827}"/>
              </a:ext>
            </a:extLst>
          </p:cNvPr>
          <p:cNvSpPr>
            <a:spLocks noGrp="1"/>
          </p:cNvSpPr>
          <p:nvPr>
            <p:ph type="ftr" sz="quarter" idx="10"/>
          </p:nvPr>
        </p:nvSpPr>
        <p:spPr/>
        <p:txBody>
          <a:bodyPr/>
          <a:lstStyle/>
          <a:p>
            <a:r>
              <a:rPr lang="en-US" noProof="0" dirty="0"/>
              <a:t>FOOTER TITLE</a:t>
            </a:r>
          </a:p>
        </p:txBody>
      </p:sp>
      <p:sp>
        <p:nvSpPr>
          <p:cNvPr id="4" name="Slide Number Placeholder 3">
            <a:extLst>
              <a:ext uri="{FF2B5EF4-FFF2-40B4-BE49-F238E27FC236}">
                <a16:creationId xmlns:a16="http://schemas.microsoft.com/office/drawing/2014/main" id="{108E551C-14F1-4049-29C9-7A53E172F850}"/>
              </a:ext>
            </a:extLst>
          </p:cNvPr>
          <p:cNvSpPr>
            <a:spLocks noGrp="1"/>
          </p:cNvSpPr>
          <p:nvPr>
            <p:ph type="sldNum" sz="quarter" idx="11"/>
          </p:nvPr>
        </p:nvSpPr>
        <p:spPr/>
        <p:txBody>
          <a:bodyPr/>
          <a:lstStyle/>
          <a:p>
            <a:fld id="{B67B645E-C5E5-4727-B977-D372A0AA71D9}" type="slidenum">
              <a:rPr lang="en-US" smtClean="0"/>
              <a:pPr/>
              <a:t>‹#›</a:t>
            </a:fld>
            <a:endParaRPr lang="en-US" dirty="0"/>
          </a:p>
        </p:txBody>
      </p:sp>
    </p:spTree>
    <p:extLst>
      <p:ext uri="{BB962C8B-B14F-4D97-AF65-F5344CB8AC3E}">
        <p14:creationId xmlns:p14="http://schemas.microsoft.com/office/powerpoint/2010/main" val="958375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DCE1CF12-4201-C23B-7B9A-02EB4F8A79C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83396"/>
          <a:stretch/>
        </p:blipFill>
        <p:spPr>
          <a:xfrm>
            <a:off x="0" y="5731980"/>
            <a:ext cx="12192000" cy="1138720"/>
          </a:xfrm>
          <a:prstGeom prst="rect">
            <a:avLst/>
          </a:prstGeom>
        </p:spPr>
      </p:pic>
      <p:pic>
        <p:nvPicPr>
          <p:cNvPr id="12" name="Graphic 11">
            <a:extLst>
              <a:ext uri="{FF2B5EF4-FFF2-40B4-BE49-F238E27FC236}">
                <a16:creationId xmlns:a16="http://schemas.microsoft.com/office/drawing/2014/main" id="{513CE0C7-867A-80BB-9E96-3008375B7EE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68854" b="83396"/>
          <a:stretch/>
        </p:blipFill>
        <p:spPr>
          <a:xfrm>
            <a:off x="0" y="12700"/>
            <a:ext cx="3797300" cy="1138720"/>
          </a:xfrm>
          <a:prstGeom prst="rect">
            <a:avLst/>
          </a:prstGeom>
        </p:spPr>
      </p:pic>
      <p:pic>
        <p:nvPicPr>
          <p:cNvPr id="13" name="Graphic 12">
            <a:extLst>
              <a:ext uri="{FF2B5EF4-FFF2-40B4-BE49-F238E27FC236}">
                <a16:creationId xmlns:a16="http://schemas.microsoft.com/office/drawing/2014/main" id="{736CB758-B1DB-F2E0-00E7-BF5660C5F252}"/>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33598" b="49858"/>
          <a:stretch/>
        </p:blipFill>
        <p:spPr>
          <a:xfrm>
            <a:off x="0" y="9452"/>
            <a:ext cx="1517954" cy="1146248"/>
          </a:xfrm>
          <a:prstGeom prst="rect">
            <a:avLst/>
          </a:prstGeom>
        </p:spPr>
      </p:pic>
      <p:sp>
        <p:nvSpPr>
          <p:cNvPr id="2" name="Title 1">
            <a:extLst>
              <a:ext uri="{FF2B5EF4-FFF2-40B4-BE49-F238E27FC236}">
                <a16:creationId xmlns:a16="http://schemas.microsoft.com/office/drawing/2014/main" id="{C07285C8-D51D-91BB-C356-908E67607044}"/>
              </a:ext>
            </a:extLst>
          </p:cNvPr>
          <p:cNvSpPr>
            <a:spLocks noGrp="1"/>
          </p:cNvSpPr>
          <p:nvPr>
            <p:ph type="title"/>
          </p:nvPr>
        </p:nvSpPr>
        <p:spPr>
          <a:xfrm>
            <a:off x="4764024" y="841248"/>
            <a:ext cx="6556248" cy="557784"/>
          </a:xfrm>
        </p:spPr>
        <p:txBody>
          <a:bodyPr anchor="t"/>
          <a:lstStyle>
            <a:lvl1pPr>
              <a:defRPr sz="2000" cap="all" spc="300" baseline="0"/>
            </a:lvl1pPr>
          </a:lstStyle>
          <a:p>
            <a:r>
              <a:rPr lang="en-US" dirty="0"/>
              <a:t>Click to edit Master title style</a:t>
            </a:r>
          </a:p>
        </p:txBody>
      </p:sp>
      <p:sp>
        <p:nvSpPr>
          <p:cNvPr id="14" name="Picture Placeholder 15">
            <a:extLst>
              <a:ext uri="{FF2B5EF4-FFF2-40B4-BE49-F238E27FC236}">
                <a16:creationId xmlns:a16="http://schemas.microsoft.com/office/drawing/2014/main" id="{A780F1E2-F795-D408-7361-9B32EA12F8E7}"/>
              </a:ext>
            </a:extLst>
          </p:cNvPr>
          <p:cNvSpPr>
            <a:spLocks noGrp="1"/>
          </p:cNvSpPr>
          <p:nvPr>
            <p:ph type="pic" sz="quarter" idx="14"/>
          </p:nvPr>
        </p:nvSpPr>
        <p:spPr>
          <a:xfrm>
            <a:off x="0" y="836676"/>
            <a:ext cx="3785616" cy="5184648"/>
          </a:xfrm>
          <a:solidFill>
            <a:schemeClr val="accent6">
              <a:lumMod val="75000"/>
            </a:schemeClr>
          </a:solidFill>
        </p:spPr>
        <p:txBody>
          <a:bodyPr/>
          <a:lstStyle>
            <a:lvl1pPr marL="0" indent="0" algn="ctr">
              <a:buNone/>
              <a:defRPr>
                <a:solidFill>
                  <a:sysClr val="windowText" lastClr="000000"/>
                </a:solidFill>
              </a:defRPr>
            </a:lvl1pPr>
          </a:lstStyle>
          <a:p>
            <a:endParaRPr lang="en-US" dirty="0"/>
          </a:p>
        </p:txBody>
      </p:sp>
      <p:sp>
        <p:nvSpPr>
          <p:cNvPr id="16" name="Content Placeholder 12">
            <a:extLst>
              <a:ext uri="{FF2B5EF4-FFF2-40B4-BE49-F238E27FC236}">
                <a16:creationId xmlns:a16="http://schemas.microsoft.com/office/drawing/2014/main" id="{854FEE13-908D-1E41-D8D6-51FE4B1E0A0C}"/>
              </a:ext>
            </a:extLst>
          </p:cNvPr>
          <p:cNvSpPr>
            <a:spLocks noGrp="1"/>
          </p:cNvSpPr>
          <p:nvPr>
            <p:ph sz="quarter" idx="13"/>
          </p:nvPr>
        </p:nvSpPr>
        <p:spPr>
          <a:xfrm>
            <a:off x="4764023" y="1536827"/>
            <a:ext cx="6556247" cy="4479925"/>
          </a:xfrm>
        </p:spPr>
        <p:txBody>
          <a:bodyPr>
            <a:normAutofit/>
          </a:bodyPr>
          <a:lstStyle>
            <a:lvl1pPr>
              <a:lnSpc>
                <a:spcPct val="90000"/>
              </a:lnSpc>
              <a:spcAft>
                <a:spcPts val="1800"/>
              </a:spcAft>
              <a:buSzPct val="100000"/>
              <a:defRPr sz="2000"/>
            </a:lvl1pPr>
            <a:lvl2pPr>
              <a:buSzPct val="100000"/>
              <a:defRPr sz="2000"/>
            </a:lvl2pPr>
            <a:lvl3pPr>
              <a:buSzPct val="100000"/>
              <a:defRPr sz="1800"/>
            </a:lvl3pPr>
            <a:lvl4pPr>
              <a:buSzPct val="100000"/>
              <a:defRPr sz="1800"/>
            </a:lvl4pPr>
            <a:lvl5pPr>
              <a:buSzPct val="100000"/>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a:extLst>
              <a:ext uri="{FF2B5EF4-FFF2-40B4-BE49-F238E27FC236}">
                <a16:creationId xmlns:a16="http://schemas.microsoft.com/office/drawing/2014/main" id="{A54D0E8A-D840-3B34-461F-395ACC9FA827}"/>
              </a:ext>
            </a:extLst>
          </p:cNvPr>
          <p:cNvSpPr>
            <a:spLocks noGrp="1"/>
          </p:cNvSpPr>
          <p:nvPr>
            <p:ph type="ftr" sz="quarter" idx="10"/>
          </p:nvPr>
        </p:nvSpPr>
        <p:spPr/>
        <p:txBody>
          <a:bodyPr/>
          <a:lstStyle/>
          <a:p>
            <a:r>
              <a:rPr lang="en-US" noProof="0" dirty="0"/>
              <a:t>FOOTER TITLE</a:t>
            </a:r>
          </a:p>
        </p:txBody>
      </p:sp>
      <p:sp>
        <p:nvSpPr>
          <p:cNvPr id="4" name="Slide Number Placeholder 3">
            <a:extLst>
              <a:ext uri="{FF2B5EF4-FFF2-40B4-BE49-F238E27FC236}">
                <a16:creationId xmlns:a16="http://schemas.microsoft.com/office/drawing/2014/main" id="{108E551C-14F1-4049-29C9-7A53E172F850}"/>
              </a:ext>
            </a:extLst>
          </p:cNvPr>
          <p:cNvSpPr>
            <a:spLocks noGrp="1"/>
          </p:cNvSpPr>
          <p:nvPr>
            <p:ph type="sldNum" sz="quarter" idx="11"/>
          </p:nvPr>
        </p:nvSpPr>
        <p:spPr/>
        <p:txBody>
          <a:bodyPr/>
          <a:lstStyle/>
          <a:p>
            <a:fld id="{B67B645E-C5E5-4727-B977-D372A0AA71D9}" type="slidenum">
              <a:rPr lang="en-US" smtClean="0"/>
              <a:pPr/>
              <a:t>‹#›</a:t>
            </a:fld>
            <a:endParaRPr lang="en-US" dirty="0"/>
          </a:p>
        </p:txBody>
      </p:sp>
    </p:spTree>
    <p:extLst>
      <p:ext uri="{BB962C8B-B14F-4D97-AF65-F5344CB8AC3E}">
        <p14:creationId xmlns:p14="http://schemas.microsoft.com/office/powerpoint/2010/main" val="4088055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02">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0059F316-9319-477C-3BD8-C3B19F248AF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87659"/>
          <a:stretch/>
        </p:blipFill>
        <p:spPr>
          <a:xfrm>
            <a:off x="10687350" y="12700"/>
            <a:ext cx="1504649" cy="6858000"/>
          </a:xfrm>
          <a:prstGeom prst="rect">
            <a:avLst/>
          </a:prstGeom>
        </p:spPr>
      </p:pic>
      <p:pic>
        <p:nvPicPr>
          <p:cNvPr id="12" name="Graphic 11">
            <a:extLst>
              <a:ext uri="{FF2B5EF4-FFF2-40B4-BE49-F238E27FC236}">
                <a16:creationId xmlns:a16="http://schemas.microsoft.com/office/drawing/2014/main" id="{AEF98D51-D262-470D-2214-A8A0EDB73625}"/>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a:stretch/>
        </p:blipFill>
        <p:spPr>
          <a:xfrm>
            <a:off x="10687351" y="4584700"/>
            <a:ext cx="1504649" cy="2286000"/>
          </a:xfrm>
          <a:prstGeom prst="rect">
            <a:avLst/>
          </a:prstGeom>
        </p:spPr>
      </p:pic>
      <p:pic>
        <p:nvPicPr>
          <p:cNvPr id="13" name="Graphic 12">
            <a:extLst>
              <a:ext uri="{FF2B5EF4-FFF2-40B4-BE49-F238E27FC236}">
                <a16:creationId xmlns:a16="http://schemas.microsoft.com/office/drawing/2014/main" id="{3480B83D-EEC7-5C2D-9338-841D00545701}"/>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a:stretch/>
        </p:blipFill>
        <p:spPr>
          <a:xfrm>
            <a:off x="10687351" y="2297076"/>
            <a:ext cx="1504649" cy="2286000"/>
          </a:xfrm>
          <a:prstGeom prst="rect">
            <a:avLst/>
          </a:prstGeom>
        </p:spPr>
      </p:pic>
      <p:pic>
        <p:nvPicPr>
          <p:cNvPr id="14" name="Graphic 13">
            <a:extLst>
              <a:ext uri="{FF2B5EF4-FFF2-40B4-BE49-F238E27FC236}">
                <a16:creationId xmlns:a16="http://schemas.microsoft.com/office/drawing/2014/main" id="{69BE97B1-E4D2-AA2A-1E85-0D5987351359}"/>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a:stretch/>
        </p:blipFill>
        <p:spPr>
          <a:xfrm>
            <a:off x="10687351" y="9452"/>
            <a:ext cx="1504649" cy="2286000"/>
          </a:xfrm>
          <a:prstGeom prst="rect">
            <a:avLst/>
          </a:prstGeom>
        </p:spPr>
      </p:pic>
      <p:pic>
        <p:nvPicPr>
          <p:cNvPr id="15" name="Graphic 14">
            <a:extLst>
              <a:ext uri="{FF2B5EF4-FFF2-40B4-BE49-F238E27FC236}">
                <a16:creationId xmlns:a16="http://schemas.microsoft.com/office/drawing/2014/main" id="{F227120C-DBC1-2EDA-E58C-E1DAD7E550F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83283" r="50000"/>
          <a:stretch/>
        </p:blipFill>
        <p:spPr>
          <a:xfrm>
            <a:off x="0" y="5731979"/>
            <a:ext cx="6096000" cy="1146408"/>
          </a:xfrm>
          <a:prstGeom prst="rect">
            <a:avLst/>
          </a:prstGeom>
        </p:spPr>
      </p:pic>
      <p:pic>
        <p:nvPicPr>
          <p:cNvPr id="17" name="Graphic 16">
            <a:extLst>
              <a:ext uri="{FF2B5EF4-FFF2-40B4-BE49-F238E27FC236}">
                <a16:creationId xmlns:a16="http://schemas.microsoft.com/office/drawing/2014/main" id="{3FDA3437-5725-1727-4B8A-FCE595561932}"/>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1" b="50186"/>
          <a:stretch/>
        </p:blipFill>
        <p:spPr>
          <a:xfrm rot="10800000">
            <a:off x="1504646" y="5731981"/>
            <a:ext cx="2286000" cy="1138718"/>
          </a:xfrm>
          <a:prstGeom prst="rect">
            <a:avLst/>
          </a:prstGeom>
        </p:spPr>
      </p:pic>
      <p:pic>
        <p:nvPicPr>
          <p:cNvPr id="18" name="Graphic 17">
            <a:extLst>
              <a:ext uri="{FF2B5EF4-FFF2-40B4-BE49-F238E27FC236}">
                <a16:creationId xmlns:a16="http://schemas.microsoft.com/office/drawing/2014/main" id="{35C8D2AF-CEDF-4131-723C-91569E90C29F}"/>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b="50186"/>
          <a:stretch/>
        </p:blipFill>
        <p:spPr>
          <a:xfrm rot="10800000">
            <a:off x="-3" y="5731980"/>
            <a:ext cx="1504649" cy="1138720"/>
          </a:xfrm>
          <a:prstGeom prst="rect">
            <a:avLst/>
          </a:prstGeom>
        </p:spPr>
      </p:pic>
      <p:sp>
        <p:nvSpPr>
          <p:cNvPr id="2" name="Title 1">
            <a:extLst>
              <a:ext uri="{FF2B5EF4-FFF2-40B4-BE49-F238E27FC236}">
                <a16:creationId xmlns:a16="http://schemas.microsoft.com/office/drawing/2014/main" id="{C07285C8-D51D-91BB-C356-908E67607044}"/>
              </a:ext>
            </a:extLst>
          </p:cNvPr>
          <p:cNvSpPr>
            <a:spLocks noGrp="1"/>
          </p:cNvSpPr>
          <p:nvPr>
            <p:ph type="title"/>
          </p:nvPr>
        </p:nvSpPr>
        <p:spPr>
          <a:xfrm>
            <a:off x="841248" y="841248"/>
            <a:ext cx="10479024" cy="557784"/>
          </a:xfrm>
        </p:spPr>
        <p:txBody>
          <a:bodyPr anchor="t"/>
          <a:lstStyle>
            <a:lvl1pPr>
              <a:defRPr sz="2000" cap="all" spc="300" baseline="0"/>
            </a:lvl1pPr>
          </a:lstStyle>
          <a:p>
            <a:r>
              <a:rPr lang="en-US" dirty="0"/>
              <a:t>Click to edit Master title style</a:t>
            </a:r>
          </a:p>
        </p:txBody>
      </p:sp>
      <p:sp>
        <p:nvSpPr>
          <p:cNvPr id="16" name="Content Placeholder 12">
            <a:extLst>
              <a:ext uri="{FF2B5EF4-FFF2-40B4-BE49-F238E27FC236}">
                <a16:creationId xmlns:a16="http://schemas.microsoft.com/office/drawing/2014/main" id="{854FEE13-908D-1E41-D8D6-51FE4B1E0A0C}"/>
              </a:ext>
            </a:extLst>
          </p:cNvPr>
          <p:cNvSpPr>
            <a:spLocks noGrp="1"/>
          </p:cNvSpPr>
          <p:nvPr>
            <p:ph sz="quarter" idx="13"/>
          </p:nvPr>
        </p:nvSpPr>
        <p:spPr>
          <a:xfrm>
            <a:off x="841248" y="1536827"/>
            <a:ext cx="2862072" cy="4479925"/>
          </a:xfrm>
        </p:spPr>
        <p:txBody>
          <a:bodyPr>
            <a:normAutofit/>
          </a:bodyPr>
          <a:lstStyle>
            <a:lvl1pPr marL="0" indent="0">
              <a:lnSpc>
                <a:spcPct val="90000"/>
              </a:lnSpc>
              <a:spcAft>
                <a:spcPts val="1800"/>
              </a:spcAft>
              <a:buSzPct val="100000"/>
              <a:buNone/>
              <a:defRPr sz="2000"/>
            </a:lvl1pPr>
            <a:lvl2pPr>
              <a:buSzPct val="100000"/>
              <a:defRPr sz="2000"/>
            </a:lvl2pPr>
            <a:lvl3pPr>
              <a:buSzPct val="100000"/>
              <a:defRPr sz="1800"/>
            </a:lvl3pPr>
            <a:lvl4pPr>
              <a:buSzPct val="100000"/>
              <a:defRPr sz="1800"/>
            </a:lvl4pPr>
            <a:lvl5pPr>
              <a:buSzPct val="100000"/>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12">
            <a:extLst>
              <a:ext uri="{FF2B5EF4-FFF2-40B4-BE49-F238E27FC236}">
                <a16:creationId xmlns:a16="http://schemas.microsoft.com/office/drawing/2014/main" id="{4D580F1D-9A19-7B41-1ACE-62B7B5444253}"/>
              </a:ext>
            </a:extLst>
          </p:cNvPr>
          <p:cNvSpPr>
            <a:spLocks noGrp="1"/>
          </p:cNvSpPr>
          <p:nvPr>
            <p:ph sz="quarter" idx="14"/>
          </p:nvPr>
        </p:nvSpPr>
        <p:spPr>
          <a:xfrm>
            <a:off x="4791456" y="1536827"/>
            <a:ext cx="5650992" cy="4480560"/>
          </a:xfrm>
        </p:spPr>
        <p:txBody>
          <a:bodyPr>
            <a:normAutofit/>
          </a:bodyPr>
          <a:lstStyle>
            <a:lvl1pPr marL="0" indent="0">
              <a:lnSpc>
                <a:spcPct val="90000"/>
              </a:lnSpc>
              <a:spcBef>
                <a:spcPts val="1000"/>
              </a:spcBef>
              <a:spcAft>
                <a:spcPts val="1800"/>
              </a:spcAft>
              <a:buSzPct val="100000"/>
              <a:buNone/>
              <a:defRPr sz="2000"/>
            </a:lvl1pPr>
            <a:lvl2pPr>
              <a:buSzPct val="100000"/>
              <a:defRPr sz="2000"/>
            </a:lvl2pPr>
            <a:lvl3pPr>
              <a:buSzPct val="100000"/>
              <a:defRPr sz="1800"/>
            </a:lvl3pPr>
            <a:lvl4pPr>
              <a:buSzPct val="100000"/>
              <a:defRPr sz="1800"/>
            </a:lvl4pPr>
            <a:lvl5pPr>
              <a:buSzPct val="100000"/>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a:extLst>
              <a:ext uri="{FF2B5EF4-FFF2-40B4-BE49-F238E27FC236}">
                <a16:creationId xmlns:a16="http://schemas.microsoft.com/office/drawing/2014/main" id="{A54D0E8A-D840-3B34-461F-395ACC9FA827}"/>
              </a:ext>
            </a:extLst>
          </p:cNvPr>
          <p:cNvSpPr>
            <a:spLocks noGrp="1"/>
          </p:cNvSpPr>
          <p:nvPr>
            <p:ph type="ftr" sz="quarter" idx="10"/>
          </p:nvPr>
        </p:nvSpPr>
        <p:spPr/>
        <p:txBody>
          <a:bodyPr/>
          <a:lstStyle/>
          <a:p>
            <a:r>
              <a:rPr lang="en-US" noProof="0" dirty="0"/>
              <a:t>FOOTER TITLE</a:t>
            </a:r>
          </a:p>
        </p:txBody>
      </p:sp>
      <p:sp>
        <p:nvSpPr>
          <p:cNvPr id="4" name="Slide Number Placeholder 3">
            <a:extLst>
              <a:ext uri="{FF2B5EF4-FFF2-40B4-BE49-F238E27FC236}">
                <a16:creationId xmlns:a16="http://schemas.microsoft.com/office/drawing/2014/main" id="{108E551C-14F1-4049-29C9-7A53E172F850}"/>
              </a:ext>
            </a:extLst>
          </p:cNvPr>
          <p:cNvSpPr>
            <a:spLocks noGrp="1"/>
          </p:cNvSpPr>
          <p:nvPr>
            <p:ph type="sldNum" sz="quarter" idx="11"/>
          </p:nvPr>
        </p:nvSpPr>
        <p:spPr/>
        <p:txBody>
          <a:bodyPr/>
          <a:lstStyle/>
          <a:p>
            <a:fld id="{B67B645E-C5E5-4727-B977-D372A0AA71D9}" type="slidenum">
              <a:rPr lang="en-US" smtClean="0"/>
              <a:pPr/>
              <a:t>‹#›</a:t>
            </a:fld>
            <a:endParaRPr lang="en-US" dirty="0"/>
          </a:p>
        </p:txBody>
      </p:sp>
    </p:spTree>
    <p:extLst>
      <p:ext uri="{BB962C8B-B14F-4D97-AF65-F5344CB8AC3E}">
        <p14:creationId xmlns:p14="http://schemas.microsoft.com/office/powerpoint/2010/main" val="532740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03">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F227120C-DBC1-2EDA-E58C-E1DAD7E550F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83283" r="50000"/>
          <a:stretch/>
        </p:blipFill>
        <p:spPr>
          <a:xfrm>
            <a:off x="0" y="5731979"/>
            <a:ext cx="6096000" cy="1146408"/>
          </a:xfrm>
          <a:prstGeom prst="rect">
            <a:avLst/>
          </a:prstGeom>
        </p:spPr>
      </p:pic>
      <p:pic>
        <p:nvPicPr>
          <p:cNvPr id="17" name="Graphic 16">
            <a:extLst>
              <a:ext uri="{FF2B5EF4-FFF2-40B4-BE49-F238E27FC236}">
                <a16:creationId xmlns:a16="http://schemas.microsoft.com/office/drawing/2014/main" id="{3FDA3437-5725-1727-4B8A-FCE595561932}"/>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1" b="50186"/>
          <a:stretch/>
        </p:blipFill>
        <p:spPr>
          <a:xfrm rot="10800000">
            <a:off x="1504646" y="5731981"/>
            <a:ext cx="2286000" cy="1138718"/>
          </a:xfrm>
          <a:prstGeom prst="rect">
            <a:avLst/>
          </a:prstGeom>
        </p:spPr>
      </p:pic>
      <p:pic>
        <p:nvPicPr>
          <p:cNvPr id="18" name="Graphic 17">
            <a:extLst>
              <a:ext uri="{FF2B5EF4-FFF2-40B4-BE49-F238E27FC236}">
                <a16:creationId xmlns:a16="http://schemas.microsoft.com/office/drawing/2014/main" id="{35C8D2AF-CEDF-4131-723C-91569E90C29F}"/>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b="50186"/>
          <a:stretch/>
        </p:blipFill>
        <p:spPr>
          <a:xfrm rot="10800000">
            <a:off x="-3" y="5731980"/>
            <a:ext cx="1504649" cy="1138720"/>
          </a:xfrm>
          <a:prstGeom prst="rect">
            <a:avLst/>
          </a:prstGeom>
        </p:spPr>
      </p:pic>
      <p:sp>
        <p:nvSpPr>
          <p:cNvPr id="2" name="Title 1">
            <a:extLst>
              <a:ext uri="{FF2B5EF4-FFF2-40B4-BE49-F238E27FC236}">
                <a16:creationId xmlns:a16="http://schemas.microsoft.com/office/drawing/2014/main" id="{C07285C8-D51D-91BB-C356-908E67607044}"/>
              </a:ext>
            </a:extLst>
          </p:cNvPr>
          <p:cNvSpPr>
            <a:spLocks noGrp="1"/>
          </p:cNvSpPr>
          <p:nvPr>
            <p:ph type="title"/>
          </p:nvPr>
        </p:nvSpPr>
        <p:spPr>
          <a:xfrm>
            <a:off x="841248" y="841248"/>
            <a:ext cx="10479024" cy="557784"/>
          </a:xfrm>
        </p:spPr>
        <p:txBody>
          <a:bodyPr anchor="t"/>
          <a:lstStyle>
            <a:lvl1pPr>
              <a:defRPr sz="2000" cap="all" spc="300" baseline="0"/>
            </a:lvl1pPr>
          </a:lstStyle>
          <a:p>
            <a:r>
              <a:rPr lang="en-US" dirty="0"/>
              <a:t>Click to edit Master title style</a:t>
            </a:r>
          </a:p>
        </p:txBody>
      </p:sp>
      <p:sp>
        <p:nvSpPr>
          <p:cNvPr id="16" name="Content Placeholder 12">
            <a:extLst>
              <a:ext uri="{FF2B5EF4-FFF2-40B4-BE49-F238E27FC236}">
                <a16:creationId xmlns:a16="http://schemas.microsoft.com/office/drawing/2014/main" id="{854FEE13-908D-1E41-D8D6-51FE4B1E0A0C}"/>
              </a:ext>
            </a:extLst>
          </p:cNvPr>
          <p:cNvSpPr>
            <a:spLocks noGrp="1"/>
          </p:cNvSpPr>
          <p:nvPr>
            <p:ph sz="quarter" idx="13"/>
          </p:nvPr>
        </p:nvSpPr>
        <p:spPr>
          <a:xfrm>
            <a:off x="841248" y="1536827"/>
            <a:ext cx="2862072" cy="4479925"/>
          </a:xfrm>
        </p:spPr>
        <p:txBody>
          <a:bodyPr>
            <a:normAutofit/>
          </a:bodyPr>
          <a:lstStyle>
            <a:lvl1pPr marL="342900" indent="-342900">
              <a:lnSpc>
                <a:spcPct val="90000"/>
              </a:lnSpc>
              <a:spcAft>
                <a:spcPts val="1800"/>
              </a:spcAft>
              <a:buSzPct val="100000"/>
              <a:buFont typeface="Arial" panose="020B0604020202020204" pitchFamily="34" charset="0"/>
              <a:buChar char="•"/>
              <a:defRPr sz="2000"/>
            </a:lvl1pPr>
            <a:lvl2pPr>
              <a:buSzPct val="100000"/>
              <a:defRPr sz="2000"/>
            </a:lvl2pPr>
            <a:lvl3pPr>
              <a:buSzPct val="100000"/>
              <a:defRPr sz="1800"/>
            </a:lvl3pPr>
            <a:lvl4pPr>
              <a:buSzPct val="100000"/>
              <a:defRPr sz="1800"/>
            </a:lvl4pPr>
            <a:lvl5pPr>
              <a:buSzPct val="100000"/>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12">
            <a:extLst>
              <a:ext uri="{FF2B5EF4-FFF2-40B4-BE49-F238E27FC236}">
                <a16:creationId xmlns:a16="http://schemas.microsoft.com/office/drawing/2014/main" id="{4D580F1D-9A19-7B41-1ACE-62B7B5444253}"/>
              </a:ext>
            </a:extLst>
          </p:cNvPr>
          <p:cNvSpPr>
            <a:spLocks noGrp="1"/>
          </p:cNvSpPr>
          <p:nvPr>
            <p:ph sz="quarter" idx="14"/>
          </p:nvPr>
        </p:nvSpPr>
        <p:spPr>
          <a:xfrm>
            <a:off x="4727448" y="1536827"/>
            <a:ext cx="6592824" cy="4480560"/>
          </a:xfrm>
        </p:spPr>
        <p:txBody>
          <a:bodyPr>
            <a:normAutofit/>
          </a:bodyPr>
          <a:lstStyle>
            <a:lvl1pPr marL="0" indent="0">
              <a:lnSpc>
                <a:spcPct val="90000"/>
              </a:lnSpc>
              <a:spcBef>
                <a:spcPts val="1000"/>
              </a:spcBef>
              <a:spcAft>
                <a:spcPts val="1800"/>
              </a:spcAft>
              <a:buSzPct val="100000"/>
              <a:buNone/>
              <a:defRPr sz="2000"/>
            </a:lvl1pPr>
            <a:lvl2pPr>
              <a:buSzPct val="100000"/>
              <a:defRPr sz="2000"/>
            </a:lvl2pPr>
            <a:lvl3pPr>
              <a:buSzPct val="100000"/>
              <a:defRPr sz="1800"/>
            </a:lvl3pPr>
            <a:lvl4pPr>
              <a:buSzPct val="100000"/>
              <a:defRPr sz="1800"/>
            </a:lvl4pPr>
            <a:lvl5pPr>
              <a:buSzPct val="100000"/>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a:extLst>
              <a:ext uri="{FF2B5EF4-FFF2-40B4-BE49-F238E27FC236}">
                <a16:creationId xmlns:a16="http://schemas.microsoft.com/office/drawing/2014/main" id="{A54D0E8A-D840-3B34-461F-395ACC9FA827}"/>
              </a:ext>
            </a:extLst>
          </p:cNvPr>
          <p:cNvSpPr>
            <a:spLocks noGrp="1"/>
          </p:cNvSpPr>
          <p:nvPr>
            <p:ph type="ftr" sz="quarter" idx="10"/>
          </p:nvPr>
        </p:nvSpPr>
        <p:spPr/>
        <p:txBody>
          <a:bodyPr/>
          <a:lstStyle/>
          <a:p>
            <a:r>
              <a:rPr lang="en-US" noProof="0" dirty="0"/>
              <a:t>FOOTER TITLE</a:t>
            </a:r>
          </a:p>
        </p:txBody>
      </p:sp>
      <p:sp>
        <p:nvSpPr>
          <p:cNvPr id="4" name="Slide Number Placeholder 3">
            <a:extLst>
              <a:ext uri="{FF2B5EF4-FFF2-40B4-BE49-F238E27FC236}">
                <a16:creationId xmlns:a16="http://schemas.microsoft.com/office/drawing/2014/main" id="{108E551C-14F1-4049-29C9-7A53E172F850}"/>
              </a:ext>
            </a:extLst>
          </p:cNvPr>
          <p:cNvSpPr>
            <a:spLocks noGrp="1"/>
          </p:cNvSpPr>
          <p:nvPr>
            <p:ph type="sldNum" sz="quarter" idx="11"/>
          </p:nvPr>
        </p:nvSpPr>
        <p:spPr/>
        <p:txBody>
          <a:bodyPr/>
          <a:lstStyle/>
          <a:p>
            <a:fld id="{B67B645E-C5E5-4727-B977-D372A0AA71D9}" type="slidenum">
              <a:rPr lang="en-US" smtClean="0"/>
              <a:pPr/>
              <a:t>‹#›</a:t>
            </a:fld>
            <a:endParaRPr lang="en-US" dirty="0"/>
          </a:p>
        </p:txBody>
      </p:sp>
      <p:pic>
        <p:nvPicPr>
          <p:cNvPr id="5" name="Graphic 4">
            <a:extLst>
              <a:ext uri="{FF2B5EF4-FFF2-40B4-BE49-F238E27FC236}">
                <a16:creationId xmlns:a16="http://schemas.microsoft.com/office/drawing/2014/main" id="{3FD831DA-EDBD-A492-3E6D-6ABBF4438FC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87659" b="83148"/>
          <a:stretch/>
        </p:blipFill>
        <p:spPr>
          <a:xfrm>
            <a:off x="10687350" y="12700"/>
            <a:ext cx="1504649" cy="1155700"/>
          </a:xfrm>
          <a:prstGeom prst="rect">
            <a:avLst/>
          </a:prstGeom>
        </p:spPr>
      </p:pic>
      <p:pic>
        <p:nvPicPr>
          <p:cNvPr id="6" name="Graphic 5">
            <a:extLst>
              <a:ext uri="{FF2B5EF4-FFF2-40B4-BE49-F238E27FC236}">
                <a16:creationId xmlns:a16="http://schemas.microsoft.com/office/drawing/2014/main" id="{00071AEB-E268-A464-7197-69FA762C3C5E}"/>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b="49444"/>
          <a:stretch/>
        </p:blipFill>
        <p:spPr>
          <a:xfrm>
            <a:off x="10687351" y="9452"/>
            <a:ext cx="1504649" cy="1155700"/>
          </a:xfrm>
          <a:prstGeom prst="rect">
            <a:avLst/>
          </a:prstGeom>
        </p:spPr>
      </p:pic>
    </p:spTree>
    <p:extLst>
      <p:ext uri="{BB962C8B-B14F-4D97-AF65-F5344CB8AC3E}">
        <p14:creationId xmlns:p14="http://schemas.microsoft.com/office/powerpoint/2010/main" val="2969287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9200" cy="432000"/>
          </a:xfrm>
          <a:prstGeom prst="rect">
            <a:avLst/>
          </a:prstGeom>
        </p:spPr>
        <p:txBody>
          <a:bodyPr vert="horz" lIns="0" tIns="0" rIns="0" bIns="0" rtlCol="0" anchor="ctr">
            <a:noAutofit/>
          </a:bodyPr>
          <a:lstStyle/>
          <a:p>
            <a:pPr lvl="0"/>
            <a:r>
              <a:rPr lang="en-US" noProof="0"/>
              <a:t>Click to edit Master title style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152000"/>
            <a:ext cx="11329200" cy="5039250"/>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365893"/>
            <a:ext cx="4114800" cy="226714"/>
          </a:xfrm>
          <a:prstGeom prst="rect">
            <a:avLst/>
          </a:prstGeom>
        </p:spPr>
        <p:txBody>
          <a:bodyPr vert="horz" lIns="0" tIns="0" rIns="0" bIns="0" rtlCol="0" anchor="ctr"/>
          <a:lstStyle>
            <a:lvl1pPr algn="l">
              <a:defRPr sz="1200">
                <a:solidFill>
                  <a:schemeClr val="tx1">
                    <a:lumMod val="75000"/>
                    <a:lumOff val="25000"/>
                  </a:schemeClr>
                </a:solidFill>
              </a:defRPr>
            </a:lvl1pPr>
          </a:lstStyle>
          <a:p>
            <a:r>
              <a:rPr lang="en-US" noProof="0" dirty="0"/>
              <a:t>FOOTER TITLE</a:t>
            </a:r>
          </a:p>
        </p:txBody>
      </p:sp>
      <p:sp>
        <p:nvSpPr>
          <p:cNvPr id="4" name="Slide Number Placeholder 3">
            <a:extLst>
              <a:ext uri="{FF2B5EF4-FFF2-40B4-BE49-F238E27FC236}">
                <a16:creationId xmlns:a16="http://schemas.microsoft.com/office/drawing/2014/main" id="{215F7E44-8ABB-4ABE-998C-AFEFE7AA0503}"/>
              </a:ext>
            </a:extLst>
          </p:cNvPr>
          <p:cNvSpPr>
            <a:spLocks noGrp="1"/>
          </p:cNvSpPr>
          <p:nvPr>
            <p:ph type="sldNum" sz="quarter" idx="4"/>
          </p:nvPr>
        </p:nvSpPr>
        <p:spPr>
          <a:xfrm>
            <a:off x="10917936" y="6385422"/>
            <a:ext cx="843264" cy="288000"/>
          </a:xfrm>
          <a:prstGeom prst="rect">
            <a:avLst/>
          </a:prstGeom>
          <a:noFill/>
        </p:spPr>
        <p:txBody>
          <a:bodyPr lIns="0" tIns="0" rIns="0" bIns="0" anchor="ctr"/>
          <a:lstStyle>
            <a:lvl1pPr algn="r">
              <a:defRPr lang="en-ZA" sz="1000" b="0" smtClean="0">
                <a:solidFill>
                  <a:sysClr val="windowText" lastClr="000000"/>
                </a:solidFill>
              </a:defRPr>
            </a:lvl1pPr>
          </a:lstStyle>
          <a:p>
            <a:fld id="{B67B645E-C5E5-4727-B977-D372A0AA71D9}" type="slidenum">
              <a:rPr lang="en-US" smtClean="0"/>
              <a:pPr/>
              <a:t>‹#›</a:t>
            </a:fld>
            <a:endParaRPr lang="en-US" dirty="0"/>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hf hdr="0" ftr="0" dt="0"/>
  <p:txStyles>
    <p:titleStyle>
      <a:lvl1pPr algn="l" defTabSz="914400" rtl="0" eaLnBrk="1" latinLnBrk="0" hangingPunct="1">
        <a:lnSpc>
          <a:spcPct val="90000"/>
        </a:lnSpc>
        <a:spcBef>
          <a:spcPct val="0"/>
        </a:spcBef>
        <a:buNone/>
        <a:defRPr lang="en-ZA" sz="3200" b="1" kern="1200" spc="-150" dirty="0">
          <a:solidFill>
            <a:schemeClr val="tx1">
              <a:lumMod val="85000"/>
              <a:lumOff val="15000"/>
            </a:schemeClr>
          </a:solidFill>
          <a:latin typeface="+mj-lt"/>
          <a:ea typeface="+mj-ea"/>
          <a:cs typeface="+mj-cs"/>
        </a:defRPr>
      </a:lvl1pPr>
    </p:titleStyle>
    <p:bodyStyle>
      <a:lvl1pPr marL="347472" indent="-347472" algn="l" defTabSz="914400" rtl="0" eaLnBrk="1" latinLnBrk="0" hangingPunct="1">
        <a:lnSpc>
          <a:spcPct val="90000"/>
        </a:lnSpc>
        <a:spcBef>
          <a:spcPts val="0"/>
        </a:spcBef>
        <a:spcAft>
          <a:spcPts val="1800"/>
        </a:spcAft>
        <a:buSzPct val="75000"/>
        <a:buFont typeface="Arial" panose="020B0604020202020204" pitchFamily="34" charset="0"/>
        <a:buChar char="•"/>
        <a:defRPr sz="2000" kern="1200">
          <a:solidFill>
            <a:schemeClr val="tx1">
              <a:lumMod val="75000"/>
              <a:lumOff val="25000"/>
            </a:schemeClr>
          </a:solidFill>
          <a:latin typeface="+mn-lt"/>
          <a:ea typeface="+mn-ea"/>
          <a:cs typeface="+mn-cs"/>
        </a:defRPr>
      </a:lvl1pPr>
      <a:lvl2pPr marL="731520" indent="-347472" algn="l" defTabSz="914400" rtl="0" eaLnBrk="1" latinLnBrk="0" hangingPunct="1">
        <a:lnSpc>
          <a:spcPct val="90000"/>
        </a:lnSpc>
        <a:spcBef>
          <a:spcPts val="500"/>
        </a:spcBef>
        <a:buSzPct val="75000"/>
        <a:buFont typeface="Arial" panose="020B0604020202020204" pitchFamily="34" charset="0"/>
        <a:buChar char="•"/>
        <a:defRPr sz="2000" kern="1200">
          <a:solidFill>
            <a:schemeClr val="tx1">
              <a:lumMod val="75000"/>
              <a:lumOff val="25000"/>
            </a:schemeClr>
          </a:solidFill>
          <a:latin typeface="+mn-lt"/>
          <a:ea typeface="+mn-ea"/>
          <a:cs typeface="+mn-cs"/>
        </a:defRPr>
      </a:lvl2pPr>
      <a:lvl3pPr marL="1097280" indent="-347472" algn="l" defTabSz="914400" rtl="0" eaLnBrk="1" latinLnBrk="0" hangingPunct="1">
        <a:lnSpc>
          <a:spcPct val="90000"/>
        </a:lnSpc>
        <a:spcBef>
          <a:spcPts val="500"/>
        </a:spcBef>
        <a:buSzPct val="75000"/>
        <a:buFont typeface="Arial" panose="020B0604020202020204" pitchFamily="34" charset="0"/>
        <a:buChar char="•"/>
        <a:defRPr sz="1800" kern="1200">
          <a:solidFill>
            <a:schemeClr val="tx1">
              <a:lumMod val="75000"/>
              <a:lumOff val="25000"/>
            </a:schemeClr>
          </a:solidFill>
          <a:latin typeface="+mn-lt"/>
          <a:ea typeface="+mn-ea"/>
          <a:cs typeface="+mn-cs"/>
        </a:defRPr>
      </a:lvl3pPr>
      <a:lvl4pPr marL="1463040" indent="-347472" algn="l" defTabSz="914400" rtl="0" eaLnBrk="1" latinLnBrk="0" hangingPunct="1">
        <a:lnSpc>
          <a:spcPct val="90000"/>
        </a:lnSpc>
        <a:spcBef>
          <a:spcPts val="500"/>
        </a:spcBef>
        <a:buSzPct val="75000"/>
        <a:buFont typeface="Arial" panose="020B0604020202020204" pitchFamily="34" charset="0"/>
        <a:buChar char="•"/>
        <a:defRPr sz="1800" kern="1200">
          <a:solidFill>
            <a:schemeClr val="tx1">
              <a:lumMod val="75000"/>
              <a:lumOff val="25000"/>
            </a:schemeClr>
          </a:solidFill>
          <a:latin typeface="+mn-lt"/>
          <a:ea typeface="+mn-ea"/>
          <a:cs typeface="+mn-cs"/>
        </a:defRPr>
      </a:lvl4pPr>
      <a:lvl5pPr marL="1828800" indent="-347472" algn="l" defTabSz="914400" rtl="0" eaLnBrk="1" latinLnBrk="0" hangingPunct="1">
        <a:lnSpc>
          <a:spcPct val="90000"/>
        </a:lnSpc>
        <a:spcBef>
          <a:spcPts val="500"/>
        </a:spcBef>
        <a:buSzPct val="75000"/>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F917E-922A-1054-6306-D37C378F1165}"/>
              </a:ext>
            </a:extLst>
          </p:cNvPr>
          <p:cNvSpPr>
            <a:spLocks noGrp="1"/>
          </p:cNvSpPr>
          <p:nvPr>
            <p:ph type="title"/>
          </p:nvPr>
        </p:nvSpPr>
        <p:spPr>
          <a:xfrm>
            <a:off x="841248" y="841248"/>
            <a:ext cx="10479024" cy="557784"/>
          </a:xfrm>
        </p:spPr>
        <p:txBody>
          <a:bodyPr/>
          <a:lstStyle/>
          <a:p>
            <a:r>
              <a:rPr lang="en-US" dirty="0"/>
              <a:t>Q4 MARKET ANALYSIS</a:t>
            </a:r>
            <a:br>
              <a:rPr lang="en-US" dirty="0"/>
            </a:br>
            <a:endParaRPr lang="en-US" dirty="0"/>
          </a:p>
        </p:txBody>
      </p:sp>
      <p:sp>
        <p:nvSpPr>
          <p:cNvPr id="3" name="Text Placeholder 2">
            <a:extLst>
              <a:ext uri="{FF2B5EF4-FFF2-40B4-BE49-F238E27FC236}">
                <a16:creationId xmlns:a16="http://schemas.microsoft.com/office/drawing/2014/main" id="{1C3D50B0-02F8-A1E6-8A67-C0B7034A4743}"/>
              </a:ext>
            </a:extLst>
          </p:cNvPr>
          <p:cNvSpPr>
            <a:spLocks noGrp="1"/>
          </p:cNvSpPr>
          <p:nvPr>
            <p:ph type="body" sz="quarter" idx="10"/>
          </p:nvPr>
        </p:nvSpPr>
        <p:spPr>
          <a:xfrm>
            <a:off x="841247" y="1536192"/>
            <a:ext cx="10479215" cy="4480560"/>
          </a:xfrm>
        </p:spPr>
        <p:txBody>
          <a:bodyPr/>
          <a:lstStyle/>
          <a:p>
            <a:r>
              <a:rPr lang="en-US" dirty="0"/>
              <a:t>Business </a:t>
            </a:r>
            <a:br>
              <a:rPr lang="en-US" dirty="0"/>
            </a:br>
            <a:r>
              <a:rPr lang="en-US" dirty="0"/>
              <a:t>presentation</a:t>
            </a:r>
          </a:p>
          <a:p>
            <a:endParaRPr lang="en-US" dirty="0"/>
          </a:p>
        </p:txBody>
      </p:sp>
    </p:spTree>
    <p:extLst>
      <p:ext uri="{BB962C8B-B14F-4D97-AF65-F5344CB8AC3E}">
        <p14:creationId xmlns:p14="http://schemas.microsoft.com/office/powerpoint/2010/main" val="1516999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603ED-5845-9B34-EF4D-77F260C5537F}"/>
              </a:ext>
            </a:extLst>
          </p:cNvPr>
          <p:cNvSpPr>
            <a:spLocks noGrp="1"/>
          </p:cNvSpPr>
          <p:nvPr>
            <p:ph type="title"/>
          </p:nvPr>
        </p:nvSpPr>
        <p:spPr>
          <a:xfrm>
            <a:off x="841248" y="841248"/>
            <a:ext cx="10479024" cy="557784"/>
          </a:xfrm>
        </p:spPr>
        <p:txBody>
          <a:bodyPr/>
          <a:lstStyle/>
          <a:p>
            <a:r>
              <a:rPr lang="en-US" dirty="0"/>
              <a:t>FINANCIAL SNAPSHOT</a:t>
            </a:r>
            <a:br>
              <a:rPr lang="en-US" dirty="0"/>
            </a:br>
            <a:endParaRPr lang="en-US" dirty="0"/>
          </a:p>
        </p:txBody>
      </p:sp>
      <p:graphicFrame>
        <p:nvGraphicFramePr>
          <p:cNvPr id="6" name="Table Placeholder 3">
            <a:extLst>
              <a:ext uri="{FF2B5EF4-FFF2-40B4-BE49-F238E27FC236}">
                <a16:creationId xmlns:a16="http://schemas.microsoft.com/office/drawing/2014/main" id="{29F1D68E-A6BD-BBAF-E58E-99086D82D066}"/>
              </a:ext>
            </a:extLst>
          </p:cNvPr>
          <p:cNvGraphicFramePr>
            <a:graphicFrameLocks noGrp="1"/>
          </p:cNvGraphicFramePr>
          <p:nvPr>
            <p:ph sz="quarter" idx="14"/>
            <p:extLst>
              <p:ext uri="{D42A27DB-BD31-4B8C-83A1-F6EECF244321}">
                <p14:modId xmlns:p14="http://schemas.microsoft.com/office/powerpoint/2010/main" val="2234545431"/>
              </p:ext>
            </p:extLst>
          </p:nvPr>
        </p:nvGraphicFramePr>
        <p:xfrm>
          <a:off x="841375" y="1527175"/>
          <a:ext cx="10477500" cy="4495800"/>
        </p:xfrm>
        <a:graphic>
          <a:graphicData uri="http://schemas.openxmlformats.org/drawingml/2006/table">
            <a:tbl>
              <a:tblPr firstRow="1" bandRow="1">
                <a:tableStyleId>{68D230F3-CF80-4859-8CE7-A43EE81993B5}</a:tableStyleId>
              </a:tblPr>
              <a:tblGrid>
                <a:gridCol w="3886200">
                  <a:extLst>
                    <a:ext uri="{9D8B030D-6E8A-4147-A177-3AD203B41FA5}">
                      <a16:colId xmlns:a16="http://schemas.microsoft.com/office/drawing/2014/main" val="130956065"/>
                    </a:ext>
                  </a:extLst>
                </a:gridCol>
                <a:gridCol w="2197100">
                  <a:extLst>
                    <a:ext uri="{9D8B030D-6E8A-4147-A177-3AD203B41FA5}">
                      <a16:colId xmlns:a16="http://schemas.microsoft.com/office/drawing/2014/main" val="2749965458"/>
                    </a:ext>
                  </a:extLst>
                </a:gridCol>
                <a:gridCol w="2197100">
                  <a:extLst>
                    <a:ext uri="{9D8B030D-6E8A-4147-A177-3AD203B41FA5}">
                      <a16:colId xmlns:a16="http://schemas.microsoft.com/office/drawing/2014/main" val="2116711163"/>
                    </a:ext>
                  </a:extLst>
                </a:gridCol>
                <a:gridCol w="2197100">
                  <a:extLst>
                    <a:ext uri="{9D8B030D-6E8A-4147-A177-3AD203B41FA5}">
                      <a16:colId xmlns:a16="http://schemas.microsoft.com/office/drawing/2014/main" val="1186885001"/>
                    </a:ext>
                  </a:extLst>
                </a:gridCol>
              </a:tblGrid>
              <a:tr h="749300">
                <a:tc>
                  <a:txBody>
                    <a:bodyPr/>
                    <a:lstStyle/>
                    <a:p>
                      <a:r>
                        <a:rPr lang="en-US" sz="2000" b="0" i="0" dirty="0">
                          <a:latin typeface="+mn-lt"/>
                        </a:rPr>
                        <a:t>Metric</a:t>
                      </a:r>
                    </a:p>
                  </a:txBody>
                  <a:tcPr/>
                </a:tc>
                <a:tc>
                  <a:txBody>
                    <a:bodyPr/>
                    <a:lstStyle/>
                    <a:p>
                      <a:r>
                        <a:rPr lang="en-US" sz="2000" b="0" i="0" dirty="0">
                          <a:latin typeface="+mn-lt"/>
                        </a:rPr>
                        <a:t>Current value</a:t>
                      </a:r>
                    </a:p>
                  </a:txBody>
                  <a:tcPr/>
                </a:tc>
                <a:tc>
                  <a:txBody>
                    <a:bodyPr/>
                    <a:lstStyle/>
                    <a:p>
                      <a:r>
                        <a:rPr lang="en-US" sz="2000" b="0" i="0" dirty="0">
                          <a:latin typeface="+mn-lt"/>
                        </a:rPr>
                        <a:t>Previous quarter</a:t>
                      </a:r>
                    </a:p>
                  </a:txBody>
                  <a:tcPr/>
                </a:tc>
                <a:tc>
                  <a:txBody>
                    <a:bodyPr/>
                    <a:lstStyle/>
                    <a:p>
                      <a:r>
                        <a:rPr lang="en-US" sz="2000" b="0" i="0" dirty="0">
                          <a:latin typeface="+mn-lt"/>
                        </a:rPr>
                        <a:t>Change (%)</a:t>
                      </a:r>
                    </a:p>
                  </a:txBody>
                  <a:tcPr/>
                </a:tc>
                <a:extLst>
                  <a:ext uri="{0D108BD9-81ED-4DB2-BD59-A6C34878D82A}">
                    <a16:rowId xmlns:a16="http://schemas.microsoft.com/office/drawing/2014/main" val="3741017008"/>
                  </a:ext>
                </a:extLst>
              </a:tr>
              <a:tr h="749300">
                <a:tc>
                  <a:txBody>
                    <a:bodyPr/>
                    <a:lstStyle/>
                    <a:p>
                      <a:r>
                        <a:rPr lang="en-US" sz="2000" b="0" i="0" dirty="0">
                          <a:latin typeface="+mn-lt"/>
                        </a:rPr>
                        <a:t>Revenue</a:t>
                      </a:r>
                    </a:p>
                  </a:txBody>
                  <a:tcPr/>
                </a:tc>
                <a:tc>
                  <a:txBody>
                    <a:bodyPr/>
                    <a:lstStyle/>
                    <a:p>
                      <a:r>
                        <a:rPr lang="en-US" sz="2000" b="0" i="0" dirty="0">
                          <a:latin typeface="+mn-lt"/>
                        </a:rPr>
                        <a:t>$2,500,000</a:t>
                      </a:r>
                    </a:p>
                  </a:txBody>
                  <a:tcPr/>
                </a:tc>
                <a:tc>
                  <a:txBody>
                    <a:bodyPr/>
                    <a:lstStyle/>
                    <a:p>
                      <a:r>
                        <a:rPr lang="en-US" sz="2000" b="0" i="0" dirty="0">
                          <a:latin typeface="+mn-lt"/>
                        </a:rPr>
                        <a:t>$2,200,000</a:t>
                      </a:r>
                    </a:p>
                  </a:txBody>
                  <a:tcPr/>
                </a:tc>
                <a:tc>
                  <a:txBody>
                    <a:bodyPr/>
                    <a:lstStyle/>
                    <a:p>
                      <a:r>
                        <a:rPr lang="en-US" sz="2000" b="0" i="0" dirty="0">
                          <a:latin typeface="+mn-lt"/>
                        </a:rPr>
                        <a:t>+14%</a:t>
                      </a:r>
                    </a:p>
                  </a:txBody>
                  <a:tcPr/>
                </a:tc>
                <a:extLst>
                  <a:ext uri="{0D108BD9-81ED-4DB2-BD59-A6C34878D82A}">
                    <a16:rowId xmlns:a16="http://schemas.microsoft.com/office/drawing/2014/main" val="511888340"/>
                  </a:ext>
                </a:extLst>
              </a:tr>
              <a:tr h="749300">
                <a:tc>
                  <a:txBody>
                    <a:bodyPr/>
                    <a:lstStyle/>
                    <a:p>
                      <a:r>
                        <a:rPr lang="en-US" sz="2000" b="0" i="0" dirty="0">
                          <a:latin typeface="+mn-lt"/>
                        </a:rPr>
                        <a:t>Operating expenses</a:t>
                      </a:r>
                    </a:p>
                  </a:txBody>
                  <a:tcPr/>
                </a:tc>
                <a:tc>
                  <a:txBody>
                    <a:bodyPr/>
                    <a:lstStyle/>
                    <a:p>
                      <a:r>
                        <a:rPr lang="en-US" sz="2000" b="0" i="0" dirty="0">
                          <a:latin typeface="+mn-lt"/>
                        </a:rPr>
                        <a:t>$1,200,000	</a:t>
                      </a:r>
                    </a:p>
                  </a:txBody>
                  <a:tcPr/>
                </a:tc>
                <a:tc>
                  <a:txBody>
                    <a:bodyPr/>
                    <a:lstStyle/>
                    <a:p>
                      <a:r>
                        <a:rPr lang="en-US" sz="2000" b="0" i="0" dirty="0">
                          <a:latin typeface="+mn-lt"/>
                        </a:rPr>
                        <a:t>$1,400,000	</a:t>
                      </a:r>
                    </a:p>
                  </a:txBody>
                  <a:tcPr/>
                </a:tc>
                <a:tc>
                  <a:txBody>
                    <a:bodyPr/>
                    <a:lstStyle/>
                    <a:p>
                      <a:r>
                        <a:rPr lang="en-US" sz="2000" b="0" i="0" dirty="0">
                          <a:latin typeface="+mn-lt"/>
                        </a:rPr>
                        <a:t>-14%</a:t>
                      </a:r>
                    </a:p>
                  </a:txBody>
                  <a:tcPr/>
                </a:tc>
                <a:extLst>
                  <a:ext uri="{0D108BD9-81ED-4DB2-BD59-A6C34878D82A}">
                    <a16:rowId xmlns:a16="http://schemas.microsoft.com/office/drawing/2014/main" val="3937089168"/>
                  </a:ext>
                </a:extLst>
              </a:tr>
              <a:tr h="749300">
                <a:tc>
                  <a:txBody>
                    <a:bodyPr/>
                    <a:lstStyle/>
                    <a:p>
                      <a:r>
                        <a:rPr lang="en-US" sz="2000" b="0" i="0" dirty="0">
                          <a:latin typeface="+mn-lt"/>
                        </a:rPr>
                        <a:t>Net profit</a:t>
                      </a:r>
                    </a:p>
                  </a:txBody>
                  <a:tcPr/>
                </a:tc>
                <a:tc>
                  <a:txBody>
                    <a:bodyPr/>
                    <a:lstStyle/>
                    <a:p>
                      <a:r>
                        <a:rPr lang="en-US" sz="2000" b="0" i="0" dirty="0">
                          <a:latin typeface="+mn-lt"/>
                        </a:rPr>
                        <a:t>$1,000,000	</a:t>
                      </a:r>
                    </a:p>
                  </a:txBody>
                  <a:tcPr/>
                </a:tc>
                <a:tc>
                  <a:txBody>
                    <a:bodyPr/>
                    <a:lstStyle/>
                    <a:p>
                      <a:r>
                        <a:rPr lang="en-US" sz="2000" b="0" i="0" dirty="0">
                          <a:latin typeface="+mn-lt"/>
                        </a:rPr>
                        <a:t>$800,000	</a:t>
                      </a:r>
                    </a:p>
                  </a:txBody>
                  <a:tcPr/>
                </a:tc>
                <a:tc>
                  <a:txBody>
                    <a:bodyPr/>
                    <a:lstStyle/>
                    <a:p>
                      <a:r>
                        <a:rPr lang="en-US" sz="2000" b="0" i="0" dirty="0">
                          <a:latin typeface="+mn-lt"/>
                        </a:rPr>
                        <a:t>+25%</a:t>
                      </a:r>
                    </a:p>
                  </a:txBody>
                  <a:tcPr/>
                </a:tc>
                <a:extLst>
                  <a:ext uri="{0D108BD9-81ED-4DB2-BD59-A6C34878D82A}">
                    <a16:rowId xmlns:a16="http://schemas.microsoft.com/office/drawing/2014/main" val="1031597798"/>
                  </a:ext>
                </a:extLst>
              </a:tr>
              <a:tr h="749300">
                <a:tc>
                  <a:txBody>
                    <a:bodyPr/>
                    <a:lstStyle/>
                    <a:p>
                      <a:r>
                        <a:rPr lang="en-US" sz="2000" b="0" i="0" dirty="0">
                          <a:latin typeface="+mn-lt"/>
                        </a:rPr>
                        <a:t>Operating margin</a:t>
                      </a:r>
                    </a:p>
                  </a:txBody>
                  <a:tcPr/>
                </a:tc>
                <a:tc>
                  <a:txBody>
                    <a:bodyPr/>
                    <a:lstStyle/>
                    <a:p>
                      <a:r>
                        <a:rPr lang="en-US" sz="2000" b="0" i="0" dirty="0">
                          <a:latin typeface="+mn-lt"/>
                        </a:rPr>
                        <a:t>40%</a:t>
                      </a:r>
                    </a:p>
                  </a:txBody>
                  <a:tcPr/>
                </a:tc>
                <a:tc>
                  <a:txBody>
                    <a:bodyPr/>
                    <a:lstStyle/>
                    <a:p>
                      <a:r>
                        <a:rPr lang="en-US" sz="2000" b="0" i="0" dirty="0">
                          <a:latin typeface="+mn-lt"/>
                        </a:rPr>
                        <a:t>36%</a:t>
                      </a:r>
                    </a:p>
                  </a:txBody>
                  <a:tcPr/>
                </a:tc>
                <a:tc>
                  <a:txBody>
                    <a:bodyPr/>
                    <a:lstStyle/>
                    <a:p>
                      <a:r>
                        <a:rPr lang="en-US" sz="2000" b="0" i="0" dirty="0">
                          <a:latin typeface="+mn-lt"/>
                        </a:rPr>
                        <a:t>+4%</a:t>
                      </a:r>
                    </a:p>
                  </a:txBody>
                  <a:tcPr/>
                </a:tc>
                <a:extLst>
                  <a:ext uri="{0D108BD9-81ED-4DB2-BD59-A6C34878D82A}">
                    <a16:rowId xmlns:a16="http://schemas.microsoft.com/office/drawing/2014/main" val="1194376521"/>
                  </a:ext>
                </a:extLst>
              </a:tr>
              <a:tr h="749300">
                <a:tc>
                  <a:txBody>
                    <a:bodyPr/>
                    <a:lstStyle/>
                    <a:p>
                      <a:r>
                        <a:rPr lang="en-US" sz="2000" b="0" i="0" dirty="0">
                          <a:latin typeface="+mn-lt"/>
                        </a:rPr>
                        <a:t>Cash reserves</a:t>
                      </a:r>
                    </a:p>
                  </a:txBody>
                  <a:tcPr/>
                </a:tc>
                <a:tc>
                  <a:txBody>
                    <a:bodyPr/>
                    <a:lstStyle/>
                    <a:p>
                      <a:r>
                        <a:rPr lang="en-US" sz="2000" b="0" i="0" dirty="0">
                          <a:latin typeface="+mn-lt"/>
                        </a:rPr>
                        <a:t>$5,000,000	</a:t>
                      </a:r>
                    </a:p>
                  </a:txBody>
                  <a:tcPr/>
                </a:tc>
                <a:tc>
                  <a:txBody>
                    <a:bodyPr/>
                    <a:lstStyle/>
                    <a:p>
                      <a:r>
                        <a:rPr lang="en-US" sz="2000" b="0" i="0" dirty="0">
                          <a:latin typeface="+mn-lt"/>
                        </a:rPr>
                        <a:t>$4,500,000	</a:t>
                      </a:r>
                    </a:p>
                  </a:txBody>
                  <a:tcPr/>
                </a:tc>
                <a:tc>
                  <a:txBody>
                    <a:bodyPr/>
                    <a:lstStyle/>
                    <a:p>
                      <a:r>
                        <a:rPr lang="en-US" sz="2000" b="0" i="0" dirty="0">
                          <a:latin typeface="+mn-lt"/>
                        </a:rPr>
                        <a:t>+11%</a:t>
                      </a:r>
                    </a:p>
                  </a:txBody>
                  <a:tcPr/>
                </a:tc>
                <a:extLst>
                  <a:ext uri="{0D108BD9-81ED-4DB2-BD59-A6C34878D82A}">
                    <a16:rowId xmlns:a16="http://schemas.microsoft.com/office/drawing/2014/main" val="1918266800"/>
                  </a:ext>
                </a:extLst>
              </a:tr>
            </a:tbl>
          </a:graphicData>
        </a:graphic>
      </p:graphicFrame>
      <p:sp>
        <p:nvSpPr>
          <p:cNvPr id="4" name="Slide Number Placeholder 3">
            <a:extLst>
              <a:ext uri="{FF2B5EF4-FFF2-40B4-BE49-F238E27FC236}">
                <a16:creationId xmlns:a16="http://schemas.microsoft.com/office/drawing/2014/main" id="{9B333A90-2ED2-EF64-F9B3-7807A3275B87}"/>
              </a:ext>
            </a:extLst>
          </p:cNvPr>
          <p:cNvSpPr>
            <a:spLocks noGrp="1"/>
          </p:cNvSpPr>
          <p:nvPr>
            <p:ph type="sldNum" sz="quarter" idx="11"/>
          </p:nvPr>
        </p:nvSpPr>
        <p:spPr>
          <a:xfrm>
            <a:off x="10917936" y="6385422"/>
            <a:ext cx="843264" cy="288000"/>
          </a:xfrm>
        </p:spPr>
        <p:txBody>
          <a:bodyPr/>
          <a:lstStyle/>
          <a:p>
            <a:fld id="{B67B645E-C5E5-4727-B977-D372A0AA71D9}" type="slidenum">
              <a:rPr lang="en-US" smtClean="0"/>
              <a:pPr/>
              <a:t>10</a:t>
            </a:fld>
            <a:endParaRPr lang="en-US" dirty="0"/>
          </a:p>
        </p:txBody>
      </p:sp>
    </p:spTree>
    <p:extLst>
      <p:ext uri="{BB962C8B-B14F-4D97-AF65-F5344CB8AC3E}">
        <p14:creationId xmlns:p14="http://schemas.microsoft.com/office/powerpoint/2010/main" val="947225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Mountain view from a patio with hanging chair">
            <a:extLst>
              <a:ext uri="{FF2B5EF4-FFF2-40B4-BE49-F238E27FC236}">
                <a16:creationId xmlns:a16="http://schemas.microsoft.com/office/drawing/2014/main" id="{A0F07786-AFE7-7435-7951-DD3C080C3A53}"/>
              </a:ext>
            </a:extLst>
          </p:cNvPr>
          <p:cNvPicPr>
            <a:picLocks noGrp="1" noChangeAspect="1"/>
          </p:cNvPicPr>
          <p:nvPr>
            <p:ph type="pic" sz="quarter" idx="11"/>
          </p:nvPr>
        </p:nvPicPr>
        <p:blipFill>
          <a:blip r:embed="rId2"/>
          <a:srcRect t="20" b="20"/>
          <a:stretch/>
        </p:blipFill>
        <p:spPr>
          <a:xfrm>
            <a:off x="6092952" y="0"/>
            <a:ext cx="6099048" cy="6876288"/>
          </a:xfrm>
        </p:spPr>
      </p:pic>
      <p:sp>
        <p:nvSpPr>
          <p:cNvPr id="33" name="Title 32">
            <a:extLst>
              <a:ext uri="{FF2B5EF4-FFF2-40B4-BE49-F238E27FC236}">
                <a16:creationId xmlns:a16="http://schemas.microsoft.com/office/drawing/2014/main" id="{5D8FACD9-4906-4691-55B9-710FC59D2130}"/>
              </a:ext>
            </a:extLst>
          </p:cNvPr>
          <p:cNvSpPr>
            <a:spLocks noGrp="1"/>
          </p:cNvSpPr>
          <p:nvPr>
            <p:ph type="title"/>
          </p:nvPr>
        </p:nvSpPr>
        <p:spPr>
          <a:xfrm>
            <a:off x="841244" y="832104"/>
            <a:ext cx="6099048" cy="5219236"/>
          </a:xfrm>
        </p:spPr>
        <p:txBody>
          <a:bodyPr/>
          <a:lstStyle/>
          <a:p>
            <a:r>
              <a:rPr lang="en-US" dirty="0"/>
              <a:t>Innovative solutions</a:t>
            </a:r>
            <a:br>
              <a:rPr lang="en-US" dirty="0"/>
            </a:br>
            <a:endParaRPr lang="en-US" dirty="0"/>
          </a:p>
        </p:txBody>
      </p:sp>
      <p:sp>
        <p:nvSpPr>
          <p:cNvPr id="46" name="Text Placeholder 45">
            <a:extLst>
              <a:ext uri="{FF2B5EF4-FFF2-40B4-BE49-F238E27FC236}">
                <a16:creationId xmlns:a16="http://schemas.microsoft.com/office/drawing/2014/main" id="{B7BFD7D2-6C97-1E33-B2CC-6AE1EB9EF8D2}"/>
              </a:ext>
            </a:extLst>
          </p:cNvPr>
          <p:cNvSpPr>
            <a:spLocks noGrp="1"/>
          </p:cNvSpPr>
          <p:nvPr>
            <p:ph type="body" sz="quarter" idx="15"/>
          </p:nvPr>
        </p:nvSpPr>
        <p:spPr/>
        <p:txBody>
          <a:bodyPr/>
          <a:lstStyle/>
          <a:p>
            <a:endParaRPr lang="en-US" dirty="0"/>
          </a:p>
        </p:txBody>
      </p:sp>
      <p:sp>
        <p:nvSpPr>
          <p:cNvPr id="43" name="Text Placeholder 42">
            <a:extLst>
              <a:ext uri="{FF2B5EF4-FFF2-40B4-BE49-F238E27FC236}">
                <a16:creationId xmlns:a16="http://schemas.microsoft.com/office/drawing/2014/main" id="{D45A4C16-121E-2E37-49E9-4A4ACF2C51FB}"/>
              </a:ext>
            </a:extLst>
          </p:cNvPr>
          <p:cNvSpPr>
            <a:spLocks noGrp="1"/>
          </p:cNvSpPr>
          <p:nvPr>
            <p:ph type="body" sz="quarter" idx="12"/>
          </p:nvPr>
        </p:nvSpPr>
        <p:spPr/>
        <p:txBody>
          <a:bodyPr/>
          <a:lstStyle/>
          <a:p>
            <a:endParaRPr lang="en-US" dirty="0"/>
          </a:p>
        </p:txBody>
      </p:sp>
      <p:sp>
        <p:nvSpPr>
          <p:cNvPr id="44" name="Text Placeholder 43">
            <a:extLst>
              <a:ext uri="{FF2B5EF4-FFF2-40B4-BE49-F238E27FC236}">
                <a16:creationId xmlns:a16="http://schemas.microsoft.com/office/drawing/2014/main" id="{D585FA3F-E61C-D66E-07B0-F757A8CA6054}"/>
              </a:ext>
            </a:extLst>
          </p:cNvPr>
          <p:cNvSpPr>
            <a:spLocks noGrp="1"/>
          </p:cNvSpPr>
          <p:nvPr>
            <p:ph type="body" sz="quarter" idx="13"/>
          </p:nvPr>
        </p:nvSpPr>
        <p:spPr/>
        <p:txBody>
          <a:bodyPr/>
          <a:lstStyle/>
          <a:p>
            <a:endParaRPr lang="en-US" dirty="0"/>
          </a:p>
        </p:txBody>
      </p:sp>
      <p:sp>
        <p:nvSpPr>
          <p:cNvPr id="45" name="Text Placeholder 44">
            <a:extLst>
              <a:ext uri="{FF2B5EF4-FFF2-40B4-BE49-F238E27FC236}">
                <a16:creationId xmlns:a16="http://schemas.microsoft.com/office/drawing/2014/main" id="{37E333FD-F3EA-ED3D-DAD7-C1B2247BA3CA}"/>
              </a:ext>
            </a:extLst>
          </p:cNvPr>
          <p:cNvSpPr>
            <a:spLocks noGrp="1"/>
          </p:cNvSpPr>
          <p:nvPr>
            <p:ph type="body" sz="quarter" idx="14"/>
          </p:nvPr>
        </p:nvSpPr>
        <p:spPr/>
        <p:txBody>
          <a:bodyPr/>
          <a:lstStyle/>
          <a:p>
            <a:endParaRPr lang="en-US" dirty="0"/>
          </a:p>
        </p:txBody>
      </p:sp>
    </p:spTree>
    <p:extLst>
      <p:ext uri="{BB962C8B-B14F-4D97-AF65-F5344CB8AC3E}">
        <p14:creationId xmlns:p14="http://schemas.microsoft.com/office/powerpoint/2010/main" val="4178334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8B20A-89F5-0E83-2FBB-597A9E581103}"/>
              </a:ext>
            </a:extLst>
          </p:cNvPr>
          <p:cNvSpPr>
            <a:spLocks noGrp="1"/>
          </p:cNvSpPr>
          <p:nvPr>
            <p:ph type="title"/>
          </p:nvPr>
        </p:nvSpPr>
        <p:spPr>
          <a:xfrm>
            <a:off x="841248" y="841248"/>
            <a:ext cx="10479024" cy="557784"/>
          </a:xfrm>
        </p:spPr>
        <p:txBody>
          <a:bodyPr/>
          <a:lstStyle/>
          <a:p>
            <a:r>
              <a:rPr lang="en-US" dirty="0"/>
              <a:t>FUTURE INITIATIVES</a:t>
            </a:r>
            <a:br>
              <a:rPr lang="en-US" dirty="0"/>
            </a:br>
            <a:endParaRPr lang="en-US" dirty="0"/>
          </a:p>
        </p:txBody>
      </p:sp>
      <p:sp>
        <p:nvSpPr>
          <p:cNvPr id="5" name="Content Placeholder 4">
            <a:extLst>
              <a:ext uri="{FF2B5EF4-FFF2-40B4-BE49-F238E27FC236}">
                <a16:creationId xmlns:a16="http://schemas.microsoft.com/office/drawing/2014/main" id="{1E1F25F4-9D5B-F843-24A2-BF1F692DF92A}"/>
              </a:ext>
            </a:extLst>
          </p:cNvPr>
          <p:cNvSpPr>
            <a:spLocks noGrp="1"/>
          </p:cNvSpPr>
          <p:nvPr>
            <p:ph sz="quarter" idx="13"/>
          </p:nvPr>
        </p:nvSpPr>
        <p:spPr>
          <a:xfrm>
            <a:off x="841248" y="1536827"/>
            <a:ext cx="2862072" cy="4479925"/>
          </a:xfrm>
        </p:spPr>
        <p:txBody>
          <a:bodyPr/>
          <a:lstStyle/>
          <a:p>
            <a:r>
              <a:rPr lang="en-US" dirty="0"/>
              <a:t>Green supply chain</a:t>
            </a:r>
          </a:p>
          <a:p>
            <a:r>
              <a:rPr lang="en-US" dirty="0"/>
              <a:t>Reduced carbon </a:t>
            </a:r>
            <a:br>
              <a:rPr lang="en-US" dirty="0"/>
            </a:br>
            <a:r>
              <a:rPr lang="en-US" dirty="0"/>
              <a:t>footprint</a:t>
            </a:r>
          </a:p>
          <a:p>
            <a:r>
              <a:rPr lang="en-US" dirty="0"/>
              <a:t>Waste reduction</a:t>
            </a:r>
          </a:p>
          <a:p>
            <a:r>
              <a:rPr lang="en-US" dirty="0"/>
              <a:t>Water conservation</a:t>
            </a:r>
          </a:p>
          <a:p>
            <a:endParaRPr lang="en-US" dirty="0"/>
          </a:p>
        </p:txBody>
      </p:sp>
      <p:sp>
        <p:nvSpPr>
          <p:cNvPr id="6" name="Content Placeholder 5">
            <a:extLst>
              <a:ext uri="{FF2B5EF4-FFF2-40B4-BE49-F238E27FC236}">
                <a16:creationId xmlns:a16="http://schemas.microsoft.com/office/drawing/2014/main" id="{A26A441D-413E-D018-529D-98666ABE6AAC}"/>
              </a:ext>
            </a:extLst>
          </p:cNvPr>
          <p:cNvSpPr>
            <a:spLocks noGrp="1"/>
          </p:cNvSpPr>
          <p:nvPr>
            <p:ph sz="quarter" idx="14"/>
          </p:nvPr>
        </p:nvSpPr>
        <p:spPr>
          <a:xfrm>
            <a:off x="4791456" y="1536827"/>
            <a:ext cx="5650992" cy="4480560"/>
          </a:xfrm>
        </p:spPr>
        <p:txBody>
          <a:bodyPr/>
          <a:lstStyle/>
          <a:p>
            <a:r>
              <a:rPr lang="en-US" dirty="0"/>
              <a:t>Product enhancement. Introduce regular updates and features to enhance product offerings.</a:t>
            </a:r>
          </a:p>
          <a:p>
            <a:r>
              <a:rPr lang="en-US" dirty="0"/>
              <a:t>Technology integration. Explore emerging technologies for potential integration into our operations.</a:t>
            </a:r>
          </a:p>
          <a:p>
            <a:r>
              <a:rPr lang="en-US" dirty="0"/>
              <a:t>Collaborative partnerships. Foster collaborations with tech innovators and industry leaders to drive innovation.</a:t>
            </a:r>
          </a:p>
        </p:txBody>
      </p:sp>
      <p:sp>
        <p:nvSpPr>
          <p:cNvPr id="4" name="Slide Number Placeholder 3">
            <a:extLst>
              <a:ext uri="{FF2B5EF4-FFF2-40B4-BE49-F238E27FC236}">
                <a16:creationId xmlns:a16="http://schemas.microsoft.com/office/drawing/2014/main" id="{527AE480-D58D-8A4F-D9AD-3E0956702A4C}"/>
              </a:ext>
            </a:extLst>
          </p:cNvPr>
          <p:cNvSpPr>
            <a:spLocks noGrp="1"/>
          </p:cNvSpPr>
          <p:nvPr>
            <p:ph type="sldNum" sz="quarter" idx="11"/>
          </p:nvPr>
        </p:nvSpPr>
        <p:spPr>
          <a:xfrm>
            <a:off x="10917936" y="6385422"/>
            <a:ext cx="843264" cy="288000"/>
          </a:xfrm>
        </p:spPr>
        <p:txBody>
          <a:bodyPr/>
          <a:lstStyle/>
          <a:p>
            <a:fld id="{B67B645E-C5E5-4727-B977-D372A0AA71D9}" type="slidenum">
              <a:rPr lang="en-US" smtClean="0"/>
              <a:pPr/>
              <a:t>12</a:t>
            </a:fld>
            <a:endParaRPr lang="en-US" dirty="0"/>
          </a:p>
        </p:txBody>
      </p:sp>
    </p:spTree>
    <p:extLst>
      <p:ext uri="{BB962C8B-B14F-4D97-AF65-F5344CB8AC3E}">
        <p14:creationId xmlns:p14="http://schemas.microsoft.com/office/powerpoint/2010/main" val="1550294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CC25EE42-B3D5-AD1E-48BE-54CEFF2E3D79}"/>
              </a:ext>
            </a:extLst>
          </p:cNvPr>
          <p:cNvSpPr>
            <a:spLocks noGrp="1"/>
          </p:cNvSpPr>
          <p:nvPr>
            <p:ph type="title"/>
          </p:nvPr>
        </p:nvSpPr>
        <p:spPr/>
        <p:txBody>
          <a:bodyPr/>
          <a:lstStyle/>
          <a:p>
            <a:r>
              <a:rPr lang="en-US" dirty="0"/>
              <a:t>Thank</a:t>
            </a:r>
            <a:br>
              <a:rPr lang="en-US" dirty="0"/>
            </a:br>
            <a:r>
              <a:rPr lang="en-US" dirty="0"/>
              <a:t>you</a:t>
            </a:r>
          </a:p>
        </p:txBody>
      </p:sp>
      <p:sp>
        <p:nvSpPr>
          <p:cNvPr id="15" name="Text Placeholder 14">
            <a:extLst>
              <a:ext uri="{FF2B5EF4-FFF2-40B4-BE49-F238E27FC236}">
                <a16:creationId xmlns:a16="http://schemas.microsoft.com/office/drawing/2014/main" id="{F4027D16-8477-9439-2912-A02011AD8AC6}"/>
              </a:ext>
            </a:extLst>
          </p:cNvPr>
          <p:cNvSpPr>
            <a:spLocks noGrp="1"/>
          </p:cNvSpPr>
          <p:nvPr>
            <p:ph type="body" sz="quarter" idx="11"/>
          </p:nvPr>
        </p:nvSpPr>
        <p:spPr>
          <a:xfrm>
            <a:off x="841375" y="3705309"/>
            <a:ext cx="10479088" cy="2587625"/>
          </a:xfrm>
        </p:spPr>
        <p:txBody>
          <a:bodyPr/>
          <a:lstStyle/>
          <a:p>
            <a:r>
              <a:rPr lang="en-US" dirty="0"/>
              <a:t>PEYTON DAVIS</a:t>
            </a:r>
            <a:br>
              <a:rPr lang="en-US" dirty="0"/>
            </a:br>
            <a:r>
              <a:rPr lang="en-US" dirty="0"/>
              <a:t>424-555-0124</a:t>
            </a:r>
            <a:br>
              <a:rPr lang="en-US" dirty="0"/>
            </a:br>
            <a:r>
              <a:rPr lang="en-US" dirty="0"/>
              <a:t>PEYTON@PROSEWARE.COM</a:t>
            </a:r>
            <a:br>
              <a:rPr lang="en-US" dirty="0"/>
            </a:br>
            <a:r>
              <a:rPr lang="en-US" dirty="0"/>
              <a:t>WWW.PROSEWARE.COM</a:t>
            </a:r>
          </a:p>
        </p:txBody>
      </p:sp>
    </p:spTree>
    <p:extLst>
      <p:ext uri="{BB962C8B-B14F-4D97-AF65-F5344CB8AC3E}">
        <p14:creationId xmlns:p14="http://schemas.microsoft.com/office/powerpoint/2010/main" val="1988437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6923F-2B95-8D5A-8578-DBC0FC0DCEA8}"/>
              </a:ext>
            </a:extLst>
          </p:cNvPr>
          <p:cNvSpPr>
            <a:spLocks noGrp="1"/>
          </p:cNvSpPr>
          <p:nvPr>
            <p:ph type="title"/>
          </p:nvPr>
        </p:nvSpPr>
        <p:spPr>
          <a:xfrm>
            <a:off x="841248" y="841248"/>
            <a:ext cx="10479024" cy="557784"/>
          </a:xfrm>
        </p:spPr>
        <p:txBody>
          <a:bodyPr/>
          <a:lstStyle/>
          <a:p>
            <a:r>
              <a:rPr lang="en-US" dirty="0"/>
              <a:t>Agenda</a:t>
            </a:r>
          </a:p>
        </p:txBody>
      </p:sp>
      <p:sp>
        <p:nvSpPr>
          <p:cNvPr id="5" name="Text Placeholder 4">
            <a:extLst>
              <a:ext uri="{FF2B5EF4-FFF2-40B4-BE49-F238E27FC236}">
                <a16:creationId xmlns:a16="http://schemas.microsoft.com/office/drawing/2014/main" id="{DFFF7AA9-7C16-A939-67C8-DF700FEF7D83}"/>
              </a:ext>
            </a:extLst>
          </p:cNvPr>
          <p:cNvSpPr>
            <a:spLocks noGrp="1"/>
          </p:cNvSpPr>
          <p:nvPr>
            <p:ph sz="quarter" idx="13"/>
          </p:nvPr>
        </p:nvSpPr>
        <p:spPr>
          <a:xfrm>
            <a:off x="841248" y="1536827"/>
            <a:ext cx="6556375" cy="4479925"/>
          </a:xfrm>
        </p:spPr>
        <p:txBody>
          <a:bodyPr/>
          <a:lstStyle/>
          <a:p>
            <a:r>
              <a:rPr lang="en-US" dirty="0"/>
              <a:t>Growth strategy</a:t>
            </a:r>
          </a:p>
          <a:p>
            <a:r>
              <a:rPr lang="en-US" dirty="0"/>
              <a:t>Market analysis</a:t>
            </a:r>
          </a:p>
          <a:p>
            <a:r>
              <a:rPr lang="en-US" dirty="0"/>
              <a:t>Financial overview</a:t>
            </a:r>
          </a:p>
          <a:p>
            <a:r>
              <a:rPr lang="en-US" dirty="0"/>
              <a:t>Innovative solutions</a:t>
            </a:r>
          </a:p>
          <a:p>
            <a:r>
              <a:rPr lang="en-US" dirty="0"/>
              <a:t>Future initiatives</a:t>
            </a:r>
          </a:p>
          <a:p>
            <a:endParaRPr lang="en-US" dirty="0"/>
          </a:p>
        </p:txBody>
      </p:sp>
      <p:sp>
        <p:nvSpPr>
          <p:cNvPr id="4" name="Slide Number Placeholder 3">
            <a:extLst>
              <a:ext uri="{FF2B5EF4-FFF2-40B4-BE49-F238E27FC236}">
                <a16:creationId xmlns:a16="http://schemas.microsoft.com/office/drawing/2014/main" id="{58FEA6BC-F3A8-6DDC-F1F8-6348F54E8BE2}"/>
              </a:ext>
            </a:extLst>
          </p:cNvPr>
          <p:cNvSpPr>
            <a:spLocks noGrp="1"/>
          </p:cNvSpPr>
          <p:nvPr>
            <p:ph type="sldNum" sz="quarter" idx="11"/>
          </p:nvPr>
        </p:nvSpPr>
        <p:spPr>
          <a:xfrm>
            <a:off x="10917936" y="6385422"/>
            <a:ext cx="843264" cy="288000"/>
          </a:xfrm>
        </p:spPr>
        <p:txBody>
          <a:bodyPr/>
          <a:lstStyle/>
          <a:p>
            <a:fld id="{B67B645E-C5E5-4727-B977-D372A0AA71D9}" type="slidenum">
              <a:rPr lang="en-US" smtClean="0"/>
              <a:pPr/>
              <a:t>2</a:t>
            </a:fld>
            <a:endParaRPr lang="en-US" dirty="0"/>
          </a:p>
        </p:txBody>
      </p:sp>
    </p:spTree>
    <p:extLst>
      <p:ext uri="{BB962C8B-B14F-4D97-AF65-F5344CB8AC3E}">
        <p14:creationId xmlns:p14="http://schemas.microsoft.com/office/powerpoint/2010/main" val="4132634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F36F11-A50A-4347-9430-9522EAFCAB77}"/>
              </a:ext>
            </a:extLst>
          </p:cNvPr>
          <p:cNvSpPr>
            <a:spLocks noGrp="1"/>
          </p:cNvSpPr>
          <p:nvPr>
            <p:ph type="title"/>
          </p:nvPr>
        </p:nvSpPr>
        <p:spPr>
          <a:xfrm>
            <a:off x="841248" y="841248"/>
            <a:ext cx="6931152" cy="557784"/>
          </a:xfrm>
        </p:spPr>
        <p:txBody>
          <a:bodyPr/>
          <a:lstStyle/>
          <a:p>
            <a:r>
              <a:rPr lang="en-US" dirty="0"/>
              <a:t>NAVIGATE THE FUTURE</a:t>
            </a:r>
            <a:br>
              <a:rPr lang="en-US" dirty="0"/>
            </a:br>
            <a:br>
              <a:rPr lang="en-US" dirty="0"/>
            </a:br>
            <a:endParaRPr lang="en-US" dirty="0"/>
          </a:p>
        </p:txBody>
      </p:sp>
      <p:sp>
        <p:nvSpPr>
          <p:cNvPr id="4" name="Text Placeholder 3">
            <a:extLst>
              <a:ext uri="{FF2B5EF4-FFF2-40B4-BE49-F238E27FC236}">
                <a16:creationId xmlns:a16="http://schemas.microsoft.com/office/drawing/2014/main" id="{9A1E0E93-C6B0-0C8B-16D2-354982229DB1}"/>
              </a:ext>
            </a:extLst>
          </p:cNvPr>
          <p:cNvSpPr>
            <a:spLocks noGrp="1"/>
          </p:cNvSpPr>
          <p:nvPr>
            <p:ph type="body" sz="quarter" idx="10"/>
          </p:nvPr>
        </p:nvSpPr>
        <p:spPr>
          <a:xfrm>
            <a:off x="841247" y="1536192"/>
            <a:ext cx="6931152" cy="4480560"/>
          </a:xfrm>
        </p:spPr>
        <p:txBody>
          <a:bodyPr/>
          <a:lstStyle/>
          <a:p>
            <a:r>
              <a:rPr lang="en-US" dirty="0"/>
              <a:t>Strategies</a:t>
            </a:r>
            <a:br>
              <a:rPr lang="en-US" dirty="0"/>
            </a:br>
            <a:r>
              <a:rPr lang="en-US" dirty="0"/>
              <a:t>for growth</a:t>
            </a:r>
          </a:p>
          <a:p>
            <a:endParaRPr lang="en-US" dirty="0"/>
          </a:p>
        </p:txBody>
      </p:sp>
      <p:pic>
        <p:nvPicPr>
          <p:cNvPr id="5" name="Picture Placeholder 4" descr="Group of people looking at laptop">
            <a:extLst>
              <a:ext uri="{FF2B5EF4-FFF2-40B4-BE49-F238E27FC236}">
                <a16:creationId xmlns:a16="http://schemas.microsoft.com/office/drawing/2014/main" id="{7D207226-A30E-B460-3601-8BA75215004A}"/>
              </a:ext>
            </a:extLst>
          </p:cNvPr>
          <p:cNvPicPr>
            <a:picLocks noGrp="1" noChangeAspect="1"/>
          </p:cNvPicPr>
          <p:nvPr>
            <p:ph type="pic" sz="quarter" idx="11"/>
          </p:nvPr>
        </p:nvPicPr>
        <p:blipFill>
          <a:blip r:embed="rId2"/>
          <a:srcRect t="12" b="12"/>
          <a:stretch/>
        </p:blipFill>
        <p:spPr>
          <a:xfrm>
            <a:off x="6111240" y="2231136"/>
            <a:ext cx="6080760" cy="4626864"/>
          </a:xfrm>
        </p:spPr>
      </p:pic>
    </p:spTree>
    <p:extLst>
      <p:ext uri="{BB962C8B-B14F-4D97-AF65-F5344CB8AC3E}">
        <p14:creationId xmlns:p14="http://schemas.microsoft.com/office/powerpoint/2010/main" val="1746520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34DAF-F207-3061-24D6-6AFF552418DC}"/>
              </a:ext>
            </a:extLst>
          </p:cNvPr>
          <p:cNvSpPr>
            <a:spLocks noGrp="1"/>
          </p:cNvSpPr>
          <p:nvPr>
            <p:ph type="title"/>
          </p:nvPr>
        </p:nvSpPr>
        <p:spPr>
          <a:xfrm>
            <a:off x="841248" y="841248"/>
            <a:ext cx="10479024" cy="557784"/>
          </a:xfrm>
        </p:spPr>
        <p:txBody>
          <a:bodyPr/>
          <a:lstStyle/>
          <a:p>
            <a:r>
              <a:rPr lang="en-US" dirty="0"/>
              <a:t>CURRENT MARKET ANALYSIS</a:t>
            </a:r>
            <a:br>
              <a:rPr lang="en-US" dirty="0"/>
            </a:br>
            <a:endParaRPr lang="en-US" dirty="0"/>
          </a:p>
        </p:txBody>
      </p:sp>
      <p:sp>
        <p:nvSpPr>
          <p:cNvPr id="5" name="Content Placeholder 4">
            <a:extLst>
              <a:ext uri="{FF2B5EF4-FFF2-40B4-BE49-F238E27FC236}">
                <a16:creationId xmlns:a16="http://schemas.microsoft.com/office/drawing/2014/main" id="{8A94AC61-4F6E-98E2-D42B-F2114BBA120D}"/>
              </a:ext>
            </a:extLst>
          </p:cNvPr>
          <p:cNvSpPr>
            <a:spLocks noGrp="1"/>
          </p:cNvSpPr>
          <p:nvPr>
            <p:ph sz="quarter" idx="13"/>
          </p:nvPr>
        </p:nvSpPr>
        <p:spPr>
          <a:xfrm>
            <a:off x="841248" y="1536827"/>
            <a:ext cx="6556375" cy="4479925"/>
          </a:xfrm>
        </p:spPr>
        <p:txBody>
          <a:bodyPr/>
          <a:lstStyle/>
          <a:p>
            <a:r>
              <a:rPr lang="en-US" dirty="0"/>
              <a:t>We have identified important key trends that demand our attention.</a:t>
            </a:r>
          </a:p>
          <a:p>
            <a:r>
              <a:rPr lang="en-US" dirty="0"/>
              <a:t>Data reveals a steady increase in consumer demand for sustainable products, presenting an opportunity for our eco-friendly offerings.</a:t>
            </a:r>
          </a:p>
          <a:p>
            <a:r>
              <a:rPr lang="en-US" dirty="0"/>
              <a:t>Our competitors are now focusing on digital marketing strategies, suggesting a shift in consumer behavior.</a:t>
            </a:r>
          </a:p>
          <a:p>
            <a:r>
              <a:rPr lang="en-US" dirty="0"/>
              <a:t>Understanding these nuanced dynamics positions us to adapt and capitalize on emerging market preferences.</a:t>
            </a:r>
          </a:p>
          <a:p>
            <a:endParaRPr lang="en-US" dirty="0"/>
          </a:p>
        </p:txBody>
      </p:sp>
      <p:sp>
        <p:nvSpPr>
          <p:cNvPr id="4" name="Slide Number Placeholder 3">
            <a:extLst>
              <a:ext uri="{FF2B5EF4-FFF2-40B4-BE49-F238E27FC236}">
                <a16:creationId xmlns:a16="http://schemas.microsoft.com/office/drawing/2014/main" id="{D04F9477-0E09-541A-1BEE-18EAF43FE06E}"/>
              </a:ext>
            </a:extLst>
          </p:cNvPr>
          <p:cNvSpPr>
            <a:spLocks noGrp="1"/>
          </p:cNvSpPr>
          <p:nvPr>
            <p:ph type="sldNum" sz="quarter" idx="11"/>
          </p:nvPr>
        </p:nvSpPr>
        <p:spPr>
          <a:xfrm>
            <a:off x="10917936" y="6385422"/>
            <a:ext cx="843264" cy="288000"/>
          </a:xfrm>
        </p:spPr>
        <p:txBody>
          <a:bodyPr/>
          <a:lstStyle/>
          <a:p>
            <a:fld id="{B67B645E-C5E5-4727-B977-D372A0AA71D9}" type="slidenum">
              <a:rPr lang="en-US" smtClean="0"/>
              <a:pPr/>
              <a:t>4</a:t>
            </a:fld>
            <a:endParaRPr lang="en-US" dirty="0"/>
          </a:p>
        </p:txBody>
      </p:sp>
    </p:spTree>
    <p:extLst>
      <p:ext uri="{BB962C8B-B14F-4D97-AF65-F5344CB8AC3E}">
        <p14:creationId xmlns:p14="http://schemas.microsoft.com/office/powerpoint/2010/main" val="3688475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CB087B-CB5E-35C5-3AD8-D1A6E1AF8260}"/>
              </a:ext>
            </a:extLst>
          </p:cNvPr>
          <p:cNvSpPr>
            <a:spLocks noGrp="1"/>
          </p:cNvSpPr>
          <p:nvPr>
            <p:ph type="title"/>
          </p:nvPr>
        </p:nvSpPr>
        <p:spPr>
          <a:xfrm>
            <a:off x="841248" y="841248"/>
            <a:ext cx="10479024" cy="557784"/>
          </a:xfrm>
        </p:spPr>
        <p:txBody>
          <a:bodyPr/>
          <a:lstStyle/>
          <a:p>
            <a:r>
              <a:rPr lang="en-US" dirty="0"/>
              <a:t>UNLOCKING NEW HORIZONS</a:t>
            </a:r>
            <a:br>
              <a:rPr lang="en-US" dirty="0"/>
            </a:br>
            <a:endParaRPr lang="en-US" dirty="0"/>
          </a:p>
        </p:txBody>
      </p:sp>
      <p:sp>
        <p:nvSpPr>
          <p:cNvPr id="4" name="Text Placeholder 3">
            <a:extLst>
              <a:ext uri="{FF2B5EF4-FFF2-40B4-BE49-F238E27FC236}">
                <a16:creationId xmlns:a16="http://schemas.microsoft.com/office/drawing/2014/main" id="{DA26DA25-1172-208C-2C26-5E3AF67E11D5}"/>
              </a:ext>
            </a:extLst>
          </p:cNvPr>
          <p:cNvSpPr>
            <a:spLocks noGrp="1"/>
          </p:cNvSpPr>
          <p:nvPr>
            <p:ph type="body" sz="quarter" idx="10"/>
          </p:nvPr>
        </p:nvSpPr>
        <p:spPr>
          <a:xfrm>
            <a:off x="841247" y="1536192"/>
            <a:ext cx="10479024" cy="2679192"/>
          </a:xfrm>
        </p:spPr>
        <p:txBody>
          <a:bodyPr/>
          <a:lstStyle/>
          <a:p>
            <a:r>
              <a:rPr lang="en-US" dirty="0"/>
              <a:t>Market </a:t>
            </a:r>
            <a:br>
              <a:rPr lang="en-US" dirty="0"/>
            </a:br>
            <a:r>
              <a:rPr lang="en-US" dirty="0"/>
              <a:t>expansion</a:t>
            </a:r>
          </a:p>
          <a:p>
            <a:endParaRPr lang="en-US" dirty="0"/>
          </a:p>
        </p:txBody>
      </p:sp>
      <p:pic>
        <p:nvPicPr>
          <p:cNvPr id="8" name="Picture Placeholder 7" descr="Chairs and umbrellas next to a pool">
            <a:extLst>
              <a:ext uri="{FF2B5EF4-FFF2-40B4-BE49-F238E27FC236}">
                <a16:creationId xmlns:a16="http://schemas.microsoft.com/office/drawing/2014/main" id="{A5263C2E-2D90-6117-E5AF-011208E7AF59}"/>
              </a:ext>
            </a:extLst>
          </p:cNvPr>
          <p:cNvPicPr>
            <a:picLocks noGrp="1" noChangeAspect="1"/>
          </p:cNvPicPr>
          <p:nvPr>
            <p:ph type="pic" sz="quarter" idx="11"/>
          </p:nvPr>
        </p:nvPicPr>
        <p:blipFill>
          <a:blip r:embed="rId2"/>
          <a:srcRect l="9" r="9"/>
          <a:stretch/>
        </p:blipFill>
        <p:spPr>
          <a:xfrm>
            <a:off x="0" y="4462272"/>
            <a:ext cx="12188952" cy="2395728"/>
          </a:xfrm>
        </p:spPr>
      </p:pic>
    </p:spTree>
    <p:extLst>
      <p:ext uri="{BB962C8B-B14F-4D97-AF65-F5344CB8AC3E}">
        <p14:creationId xmlns:p14="http://schemas.microsoft.com/office/powerpoint/2010/main" val="1709180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4D1FD-9CC8-4CB0-8247-CFAB90695FE8}"/>
              </a:ext>
            </a:extLst>
          </p:cNvPr>
          <p:cNvSpPr>
            <a:spLocks noGrp="1"/>
          </p:cNvSpPr>
          <p:nvPr>
            <p:ph type="title"/>
          </p:nvPr>
        </p:nvSpPr>
        <p:spPr>
          <a:xfrm>
            <a:off x="841248" y="841248"/>
            <a:ext cx="10479024" cy="557784"/>
          </a:xfrm>
        </p:spPr>
        <p:txBody>
          <a:bodyPr/>
          <a:lstStyle/>
          <a:p>
            <a:r>
              <a:rPr lang="en-US" dirty="0"/>
              <a:t>PRODUCT LAUNCH</a:t>
            </a:r>
            <a:br>
              <a:rPr lang="en-US" dirty="0"/>
            </a:br>
            <a:endParaRPr lang="en-US" dirty="0"/>
          </a:p>
        </p:txBody>
      </p:sp>
      <p:sp>
        <p:nvSpPr>
          <p:cNvPr id="5" name="Content Placeholder 4">
            <a:extLst>
              <a:ext uri="{FF2B5EF4-FFF2-40B4-BE49-F238E27FC236}">
                <a16:creationId xmlns:a16="http://schemas.microsoft.com/office/drawing/2014/main" id="{CCAD0987-D595-9D33-A24C-ED016A62A8BD}"/>
              </a:ext>
            </a:extLst>
          </p:cNvPr>
          <p:cNvSpPr>
            <a:spLocks noGrp="1"/>
          </p:cNvSpPr>
          <p:nvPr>
            <p:ph sz="quarter" idx="13"/>
          </p:nvPr>
        </p:nvSpPr>
        <p:spPr>
          <a:xfrm>
            <a:off x="841248" y="1536827"/>
            <a:ext cx="2862072" cy="4479925"/>
          </a:xfrm>
        </p:spPr>
        <p:txBody>
          <a:bodyPr/>
          <a:lstStyle/>
          <a:p>
            <a:r>
              <a:rPr lang="en-US" dirty="0"/>
              <a:t>Currently gearing up for a ground-breaking launch </a:t>
            </a:r>
          </a:p>
          <a:p>
            <a:r>
              <a:rPr lang="en-US" dirty="0"/>
              <a:t>Our new offerings will captivate the market</a:t>
            </a:r>
          </a:p>
          <a:p>
            <a:r>
              <a:rPr lang="en-US" dirty="0"/>
              <a:t>Our marketing campaign will generate anticipation</a:t>
            </a:r>
          </a:p>
          <a:p>
            <a:endParaRPr lang="en-US" dirty="0"/>
          </a:p>
        </p:txBody>
      </p:sp>
      <p:sp>
        <p:nvSpPr>
          <p:cNvPr id="13" name="Text Placeholder 12">
            <a:extLst>
              <a:ext uri="{FF2B5EF4-FFF2-40B4-BE49-F238E27FC236}">
                <a16:creationId xmlns:a16="http://schemas.microsoft.com/office/drawing/2014/main" id="{630775B9-3753-DF33-4334-9918E70D89CA}"/>
              </a:ext>
            </a:extLst>
          </p:cNvPr>
          <p:cNvSpPr>
            <a:spLocks noGrp="1"/>
          </p:cNvSpPr>
          <p:nvPr>
            <p:ph type="body" sz="quarter" idx="15"/>
          </p:nvPr>
        </p:nvSpPr>
        <p:spPr>
          <a:xfrm>
            <a:off x="4791455" y="1536826"/>
            <a:ext cx="5650992" cy="557784"/>
          </a:xfrm>
        </p:spPr>
        <p:txBody>
          <a:bodyPr/>
          <a:lstStyle/>
          <a:p>
            <a:r>
              <a:rPr lang="en-US" dirty="0"/>
              <a:t>Product launch timeline</a:t>
            </a:r>
          </a:p>
          <a:p>
            <a:endParaRPr lang="en-US" dirty="0"/>
          </a:p>
        </p:txBody>
      </p:sp>
      <p:graphicFrame>
        <p:nvGraphicFramePr>
          <p:cNvPr id="7" name="Content Placeholder 6" descr="A timeline of the product launch">
            <a:extLst>
              <a:ext uri="{FF2B5EF4-FFF2-40B4-BE49-F238E27FC236}">
                <a16:creationId xmlns:a16="http://schemas.microsoft.com/office/drawing/2014/main" id="{7C6232C6-2D10-0E10-D9E1-9A3759D68BAF}"/>
              </a:ext>
            </a:extLst>
          </p:cNvPr>
          <p:cNvGraphicFramePr>
            <a:graphicFrameLocks noGrp="1"/>
          </p:cNvGraphicFramePr>
          <p:nvPr>
            <p:ph sz="quarter" idx="14"/>
            <p:extLst>
              <p:ext uri="{D42A27DB-BD31-4B8C-83A1-F6EECF244321}">
                <p14:modId xmlns:p14="http://schemas.microsoft.com/office/powerpoint/2010/main" val="3343374423"/>
              </p:ext>
            </p:extLst>
          </p:nvPr>
        </p:nvGraphicFramePr>
        <p:xfrm>
          <a:off x="4791075" y="2266950"/>
          <a:ext cx="5651500" cy="3768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FE7814C5-5D60-0866-7B45-798BC7C8D1CB}"/>
              </a:ext>
            </a:extLst>
          </p:cNvPr>
          <p:cNvSpPr>
            <a:spLocks noGrp="1"/>
          </p:cNvSpPr>
          <p:nvPr>
            <p:ph type="sldNum" sz="quarter" idx="11"/>
          </p:nvPr>
        </p:nvSpPr>
        <p:spPr>
          <a:xfrm>
            <a:off x="10917936" y="6385422"/>
            <a:ext cx="843264" cy="288000"/>
          </a:xfrm>
        </p:spPr>
        <p:txBody>
          <a:bodyPr/>
          <a:lstStyle/>
          <a:p>
            <a:fld id="{B67B645E-C5E5-4727-B977-D372A0AA71D9}" type="slidenum">
              <a:rPr lang="en-US" smtClean="0"/>
              <a:pPr/>
              <a:t>6</a:t>
            </a:fld>
            <a:endParaRPr lang="en-US" dirty="0"/>
          </a:p>
        </p:txBody>
      </p:sp>
    </p:spTree>
    <p:extLst>
      <p:ext uri="{BB962C8B-B14F-4D97-AF65-F5344CB8AC3E}">
        <p14:creationId xmlns:p14="http://schemas.microsoft.com/office/powerpoint/2010/main" val="89773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65D67-56B9-4DBB-5270-4A51BFCDAB62}"/>
              </a:ext>
            </a:extLst>
          </p:cNvPr>
          <p:cNvSpPr>
            <a:spLocks noGrp="1"/>
          </p:cNvSpPr>
          <p:nvPr>
            <p:ph type="title"/>
          </p:nvPr>
        </p:nvSpPr>
        <p:spPr>
          <a:xfrm>
            <a:off x="4764024" y="841248"/>
            <a:ext cx="6556248" cy="557784"/>
          </a:xfrm>
        </p:spPr>
        <p:txBody>
          <a:bodyPr/>
          <a:lstStyle/>
          <a:p>
            <a:r>
              <a:rPr lang="en-US" dirty="0"/>
              <a:t>MARKETING STRATEGIES</a:t>
            </a:r>
            <a:br>
              <a:rPr lang="en-US" dirty="0"/>
            </a:br>
            <a:endParaRPr lang="en-US" dirty="0"/>
          </a:p>
        </p:txBody>
      </p:sp>
      <p:pic>
        <p:nvPicPr>
          <p:cNvPr id="7" name="Picture Placeholder 6" descr="Person holding phone with a picture of their food">
            <a:extLst>
              <a:ext uri="{FF2B5EF4-FFF2-40B4-BE49-F238E27FC236}">
                <a16:creationId xmlns:a16="http://schemas.microsoft.com/office/drawing/2014/main" id="{F89C4B25-25A4-FEDF-38C8-1E468838E75B}"/>
              </a:ext>
            </a:extLst>
          </p:cNvPr>
          <p:cNvPicPr>
            <a:picLocks noGrp="1" noChangeAspect="1"/>
          </p:cNvPicPr>
          <p:nvPr>
            <p:ph type="pic" sz="quarter" idx="14"/>
          </p:nvPr>
        </p:nvPicPr>
        <p:blipFill>
          <a:blip r:embed="rId2"/>
          <a:srcRect t="57" b="57"/>
          <a:stretch/>
        </p:blipFill>
        <p:spPr>
          <a:xfrm>
            <a:off x="0" y="836676"/>
            <a:ext cx="3785616" cy="5184648"/>
          </a:xfrm>
        </p:spPr>
      </p:pic>
      <p:sp>
        <p:nvSpPr>
          <p:cNvPr id="5" name="Content Placeholder 4">
            <a:extLst>
              <a:ext uri="{FF2B5EF4-FFF2-40B4-BE49-F238E27FC236}">
                <a16:creationId xmlns:a16="http://schemas.microsoft.com/office/drawing/2014/main" id="{B0A99276-CD22-5991-4B69-10020DC79669}"/>
              </a:ext>
            </a:extLst>
          </p:cNvPr>
          <p:cNvSpPr>
            <a:spLocks noGrp="1"/>
          </p:cNvSpPr>
          <p:nvPr>
            <p:ph sz="quarter" idx="13"/>
          </p:nvPr>
        </p:nvSpPr>
        <p:spPr>
          <a:xfrm>
            <a:off x="4764023" y="1536827"/>
            <a:ext cx="6556247" cy="4479925"/>
          </a:xfrm>
        </p:spPr>
        <p:txBody>
          <a:bodyPr/>
          <a:lstStyle/>
          <a:p>
            <a:r>
              <a:rPr lang="en-US" dirty="0"/>
              <a:t>Implement personalized engagement strategies</a:t>
            </a:r>
          </a:p>
          <a:p>
            <a:r>
              <a:rPr lang="en-US" dirty="0"/>
              <a:t>Tailor campaigns to resonate with specific demographics, fostering a sense of relevance and connection</a:t>
            </a:r>
          </a:p>
          <a:p>
            <a:r>
              <a:rPr lang="en-US" dirty="0"/>
              <a:t>Collaborate with influencers and thought leaders to amplify our brand message</a:t>
            </a:r>
          </a:p>
          <a:p>
            <a:endParaRPr lang="en-US" dirty="0"/>
          </a:p>
        </p:txBody>
      </p:sp>
      <p:sp>
        <p:nvSpPr>
          <p:cNvPr id="4" name="Slide Number Placeholder 3">
            <a:extLst>
              <a:ext uri="{FF2B5EF4-FFF2-40B4-BE49-F238E27FC236}">
                <a16:creationId xmlns:a16="http://schemas.microsoft.com/office/drawing/2014/main" id="{0B7D930E-9FE8-F230-9BDF-13B152862EB4}"/>
              </a:ext>
            </a:extLst>
          </p:cNvPr>
          <p:cNvSpPr>
            <a:spLocks noGrp="1"/>
          </p:cNvSpPr>
          <p:nvPr>
            <p:ph type="sldNum" sz="quarter" idx="11"/>
          </p:nvPr>
        </p:nvSpPr>
        <p:spPr>
          <a:xfrm>
            <a:off x="10917936" y="6385422"/>
            <a:ext cx="843264" cy="288000"/>
          </a:xfrm>
        </p:spPr>
        <p:txBody>
          <a:bodyPr/>
          <a:lstStyle/>
          <a:p>
            <a:fld id="{B67B645E-C5E5-4727-B977-D372A0AA71D9}" type="slidenum">
              <a:rPr lang="en-US" smtClean="0"/>
              <a:pPr/>
              <a:t>7</a:t>
            </a:fld>
            <a:endParaRPr lang="en-US" dirty="0"/>
          </a:p>
        </p:txBody>
      </p:sp>
    </p:spTree>
    <p:extLst>
      <p:ext uri="{BB962C8B-B14F-4D97-AF65-F5344CB8AC3E}">
        <p14:creationId xmlns:p14="http://schemas.microsoft.com/office/powerpoint/2010/main" val="3986998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9ACF3-596C-92A5-7AD1-A2B11C037104}"/>
              </a:ext>
            </a:extLst>
          </p:cNvPr>
          <p:cNvSpPr>
            <a:spLocks noGrp="1"/>
          </p:cNvSpPr>
          <p:nvPr>
            <p:ph type="title"/>
          </p:nvPr>
        </p:nvSpPr>
        <p:spPr>
          <a:xfrm>
            <a:off x="841248" y="841248"/>
            <a:ext cx="10479024" cy="557784"/>
          </a:xfrm>
        </p:spPr>
        <p:txBody>
          <a:bodyPr/>
          <a:lstStyle/>
          <a:p>
            <a:r>
              <a:rPr lang="en-US" dirty="0"/>
              <a:t>FINANCIAL OVERVIEW</a:t>
            </a:r>
            <a:br>
              <a:rPr lang="en-US" dirty="0"/>
            </a:br>
            <a:endParaRPr lang="en-US" dirty="0"/>
          </a:p>
        </p:txBody>
      </p:sp>
      <p:sp>
        <p:nvSpPr>
          <p:cNvPr id="5" name="Content Placeholder 4">
            <a:extLst>
              <a:ext uri="{FF2B5EF4-FFF2-40B4-BE49-F238E27FC236}">
                <a16:creationId xmlns:a16="http://schemas.microsoft.com/office/drawing/2014/main" id="{F275BAFA-03AB-7B89-1CA0-DC09783ECB36}"/>
              </a:ext>
            </a:extLst>
          </p:cNvPr>
          <p:cNvSpPr>
            <a:spLocks noGrp="1"/>
          </p:cNvSpPr>
          <p:nvPr>
            <p:ph sz="quarter" idx="13"/>
          </p:nvPr>
        </p:nvSpPr>
        <p:spPr>
          <a:xfrm>
            <a:off x="841248" y="1536827"/>
            <a:ext cx="2862072" cy="4479925"/>
          </a:xfrm>
        </p:spPr>
        <p:txBody>
          <a:bodyPr/>
          <a:lstStyle/>
          <a:p>
            <a:r>
              <a:rPr lang="en-US" dirty="0"/>
              <a:t>Our financial overview reflects a robust and resilient fiscal performance.</a:t>
            </a:r>
          </a:p>
          <a:p>
            <a:r>
              <a:rPr lang="en-US" dirty="0"/>
              <a:t>Key indicators show consistent revenue growth over the past quarter, attributed to strategic cost management and successful marketing.</a:t>
            </a:r>
          </a:p>
          <a:p>
            <a:endParaRPr lang="en-US" dirty="0"/>
          </a:p>
        </p:txBody>
      </p:sp>
      <p:sp>
        <p:nvSpPr>
          <p:cNvPr id="6" name="Content Placeholder 5">
            <a:extLst>
              <a:ext uri="{FF2B5EF4-FFF2-40B4-BE49-F238E27FC236}">
                <a16:creationId xmlns:a16="http://schemas.microsoft.com/office/drawing/2014/main" id="{8CADD977-4332-7D76-F599-EBBFE0504DF5}"/>
              </a:ext>
            </a:extLst>
          </p:cNvPr>
          <p:cNvSpPr>
            <a:spLocks noGrp="1"/>
          </p:cNvSpPr>
          <p:nvPr>
            <p:ph sz="quarter" idx="14"/>
          </p:nvPr>
        </p:nvSpPr>
        <p:spPr>
          <a:xfrm>
            <a:off x="4791456" y="1536827"/>
            <a:ext cx="5650992" cy="4480560"/>
          </a:xfrm>
        </p:spPr>
        <p:txBody>
          <a:bodyPr/>
          <a:lstStyle/>
          <a:p>
            <a:r>
              <a:rPr lang="en-US" dirty="0"/>
              <a:t>Operating margins have improved, signaling operational efficiency, while strengthening our reserves.</a:t>
            </a:r>
          </a:p>
          <a:p>
            <a:r>
              <a:rPr lang="en-US" dirty="0"/>
              <a:t>This underscores our commitment to financial stability, positioning us for sustained growth. </a:t>
            </a:r>
          </a:p>
          <a:p>
            <a:endParaRPr lang="en-US" dirty="0"/>
          </a:p>
        </p:txBody>
      </p:sp>
      <p:sp>
        <p:nvSpPr>
          <p:cNvPr id="4" name="Slide Number Placeholder 3">
            <a:extLst>
              <a:ext uri="{FF2B5EF4-FFF2-40B4-BE49-F238E27FC236}">
                <a16:creationId xmlns:a16="http://schemas.microsoft.com/office/drawing/2014/main" id="{69EB7C78-0890-627E-C852-B11CAB85CFE7}"/>
              </a:ext>
            </a:extLst>
          </p:cNvPr>
          <p:cNvSpPr>
            <a:spLocks noGrp="1"/>
          </p:cNvSpPr>
          <p:nvPr>
            <p:ph type="sldNum" sz="quarter" idx="11"/>
          </p:nvPr>
        </p:nvSpPr>
        <p:spPr>
          <a:xfrm>
            <a:off x="10917936" y="6385422"/>
            <a:ext cx="843264" cy="288000"/>
          </a:xfrm>
        </p:spPr>
        <p:txBody>
          <a:bodyPr/>
          <a:lstStyle/>
          <a:p>
            <a:fld id="{B67B645E-C5E5-4727-B977-D372A0AA71D9}" type="slidenum">
              <a:rPr lang="en-US" smtClean="0"/>
              <a:pPr/>
              <a:t>8</a:t>
            </a:fld>
            <a:endParaRPr lang="en-US" dirty="0"/>
          </a:p>
        </p:txBody>
      </p:sp>
    </p:spTree>
    <p:extLst>
      <p:ext uri="{BB962C8B-B14F-4D97-AF65-F5344CB8AC3E}">
        <p14:creationId xmlns:p14="http://schemas.microsoft.com/office/powerpoint/2010/main" val="4050281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6F643-9DF2-B730-72CE-75663E4FF0DF}"/>
              </a:ext>
            </a:extLst>
          </p:cNvPr>
          <p:cNvSpPr>
            <a:spLocks noGrp="1"/>
          </p:cNvSpPr>
          <p:nvPr>
            <p:ph type="title"/>
          </p:nvPr>
        </p:nvSpPr>
        <p:spPr>
          <a:xfrm>
            <a:off x="841248" y="841248"/>
            <a:ext cx="10479024" cy="557784"/>
          </a:xfrm>
        </p:spPr>
        <p:txBody>
          <a:bodyPr/>
          <a:lstStyle/>
          <a:p>
            <a:r>
              <a:rPr lang="en-US" dirty="0"/>
              <a:t>QUARTERLY TARGETS</a:t>
            </a:r>
            <a:br>
              <a:rPr lang="en-US" dirty="0"/>
            </a:br>
            <a:endParaRPr lang="en-US" dirty="0"/>
          </a:p>
        </p:txBody>
      </p:sp>
      <p:sp>
        <p:nvSpPr>
          <p:cNvPr id="5" name="Content Placeholder 4">
            <a:extLst>
              <a:ext uri="{FF2B5EF4-FFF2-40B4-BE49-F238E27FC236}">
                <a16:creationId xmlns:a16="http://schemas.microsoft.com/office/drawing/2014/main" id="{AFF29AD4-BB7A-FB89-7276-12ECA4CCCE53}"/>
              </a:ext>
            </a:extLst>
          </p:cNvPr>
          <p:cNvSpPr>
            <a:spLocks noGrp="1"/>
          </p:cNvSpPr>
          <p:nvPr>
            <p:ph sz="quarter" idx="13"/>
          </p:nvPr>
        </p:nvSpPr>
        <p:spPr>
          <a:xfrm>
            <a:off x="841248" y="1536827"/>
            <a:ext cx="2862072" cy="4479925"/>
          </a:xfrm>
        </p:spPr>
        <p:txBody>
          <a:bodyPr/>
          <a:lstStyle/>
          <a:p>
            <a:r>
              <a:rPr lang="en-US" dirty="0"/>
              <a:t>Market expansion</a:t>
            </a:r>
          </a:p>
          <a:p>
            <a:r>
              <a:rPr lang="en-US" dirty="0"/>
              <a:t>Product innovation</a:t>
            </a:r>
          </a:p>
          <a:p>
            <a:r>
              <a:rPr lang="en-US" dirty="0"/>
              <a:t>Customer retention</a:t>
            </a:r>
          </a:p>
          <a:p>
            <a:r>
              <a:rPr lang="en-US" dirty="0"/>
              <a:t>Operational efficiency</a:t>
            </a:r>
          </a:p>
          <a:p>
            <a:endParaRPr lang="en-US" dirty="0"/>
          </a:p>
        </p:txBody>
      </p:sp>
      <p:graphicFrame>
        <p:nvGraphicFramePr>
          <p:cNvPr id="7" name="Table Placeholder 2">
            <a:extLst>
              <a:ext uri="{FF2B5EF4-FFF2-40B4-BE49-F238E27FC236}">
                <a16:creationId xmlns:a16="http://schemas.microsoft.com/office/drawing/2014/main" id="{75CBC584-0DF7-369A-1E66-DDC01BBDB692}"/>
              </a:ext>
            </a:extLst>
          </p:cNvPr>
          <p:cNvGraphicFramePr>
            <a:graphicFrameLocks noGrp="1"/>
          </p:cNvGraphicFramePr>
          <p:nvPr>
            <p:ph sz="quarter" idx="14"/>
            <p:extLst>
              <p:ext uri="{D42A27DB-BD31-4B8C-83A1-F6EECF244321}">
                <p14:modId xmlns:p14="http://schemas.microsoft.com/office/powerpoint/2010/main" val="3428050937"/>
              </p:ext>
            </p:extLst>
          </p:nvPr>
        </p:nvGraphicFramePr>
        <p:xfrm>
          <a:off x="4727575" y="1536700"/>
          <a:ext cx="6591300" cy="4479760"/>
        </p:xfrm>
        <a:graphic>
          <a:graphicData uri="http://schemas.openxmlformats.org/drawingml/2006/table">
            <a:tbl>
              <a:tblPr firstRow="1" bandRow="1">
                <a:tableStyleId>{68D230F3-CF80-4859-8CE7-A43EE81993B5}</a:tableStyleId>
              </a:tblPr>
              <a:tblGrid>
                <a:gridCol w="1647825">
                  <a:extLst>
                    <a:ext uri="{9D8B030D-6E8A-4147-A177-3AD203B41FA5}">
                      <a16:colId xmlns:a16="http://schemas.microsoft.com/office/drawing/2014/main" val="30750867"/>
                    </a:ext>
                  </a:extLst>
                </a:gridCol>
                <a:gridCol w="1647825">
                  <a:extLst>
                    <a:ext uri="{9D8B030D-6E8A-4147-A177-3AD203B41FA5}">
                      <a16:colId xmlns:a16="http://schemas.microsoft.com/office/drawing/2014/main" val="1038941322"/>
                    </a:ext>
                  </a:extLst>
                </a:gridCol>
                <a:gridCol w="1647825">
                  <a:extLst>
                    <a:ext uri="{9D8B030D-6E8A-4147-A177-3AD203B41FA5}">
                      <a16:colId xmlns:a16="http://schemas.microsoft.com/office/drawing/2014/main" val="529645500"/>
                    </a:ext>
                  </a:extLst>
                </a:gridCol>
                <a:gridCol w="1647825">
                  <a:extLst>
                    <a:ext uri="{9D8B030D-6E8A-4147-A177-3AD203B41FA5}">
                      <a16:colId xmlns:a16="http://schemas.microsoft.com/office/drawing/2014/main" val="3469610457"/>
                    </a:ext>
                  </a:extLst>
                </a:gridCol>
              </a:tblGrid>
              <a:tr h="895952">
                <a:tc>
                  <a:txBody>
                    <a:bodyPr/>
                    <a:lstStyle/>
                    <a:p>
                      <a:r>
                        <a:rPr lang="en-US" sz="2000" b="0" i="0" dirty="0">
                          <a:latin typeface="+mn-lt"/>
                        </a:rPr>
                        <a:t>Quarter</a:t>
                      </a:r>
                    </a:p>
                  </a:txBody>
                  <a:tcPr/>
                </a:tc>
                <a:tc>
                  <a:txBody>
                    <a:bodyPr/>
                    <a:lstStyle/>
                    <a:p>
                      <a:r>
                        <a:rPr lang="en-US" sz="2000" b="0" i="0" dirty="0">
                          <a:latin typeface="+mn-lt"/>
                        </a:rPr>
                        <a:t>Revenue growth (%)</a:t>
                      </a:r>
                    </a:p>
                  </a:txBody>
                  <a:tcPr/>
                </a:tc>
                <a:tc>
                  <a:txBody>
                    <a:bodyPr/>
                    <a:lstStyle/>
                    <a:p>
                      <a:r>
                        <a:rPr lang="en-US" sz="2000" b="0" i="0" dirty="0">
                          <a:latin typeface="+mn-lt"/>
                        </a:rPr>
                        <a:t>Market share increase (%)</a:t>
                      </a:r>
                    </a:p>
                  </a:txBody>
                  <a:tcPr/>
                </a:tc>
                <a:tc>
                  <a:txBody>
                    <a:bodyPr/>
                    <a:lstStyle/>
                    <a:p>
                      <a:r>
                        <a:rPr lang="en-US" sz="2000" b="0" i="0" dirty="0">
                          <a:latin typeface="+mn-lt"/>
                        </a:rPr>
                        <a:t>Customer acquisition</a:t>
                      </a:r>
                    </a:p>
                  </a:txBody>
                  <a:tcPr/>
                </a:tc>
                <a:extLst>
                  <a:ext uri="{0D108BD9-81ED-4DB2-BD59-A6C34878D82A}">
                    <a16:rowId xmlns:a16="http://schemas.microsoft.com/office/drawing/2014/main" val="4251432886"/>
                  </a:ext>
                </a:extLst>
              </a:tr>
              <a:tr h="895952">
                <a:tc>
                  <a:txBody>
                    <a:bodyPr/>
                    <a:lstStyle/>
                    <a:p>
                      <a:r>
                        <a:rPr lang="en-US" sz="2000" b="0" i="0" dirty="0">
                          <a:latin typeface="+mn-lt"/>
                        </a:rPr>
                        <a:t>Q1</a:t>
                      </a:r>
                    </a:p>
                  </a:txBody>
                  <a:tcPr/>
                </a:tc>
                <a:tc>
                  <a:txBody>
                    <a:bodyPr/>
                    <a:lstStyle/>
                    <a:p>
                      <a:r>
                        <a:rPr lang="en-US" sz="2000" b="0" i="0" dirty="0">
                          <a:latin typeface="+mn-lt"/>
                        </a:rPr>
                        <a:t>12</a:t>
                      </a:r>
                    </a:p>
                  </a:txBody>
                  <a:tcPr/>
                </a:tc>
                <a:tc>
                  <a:txBody>
                    <a:bodyPr/>
                    <a:lstStyle/>
                    <a:p>
                      <a:r>
                        <a:rPr lang="en-US" sz="2000" b="0" i="0" dirty="0">
                          <a:latin typeface="+mn-lt"/>
                        </a:rPr>
                        <a:t>2</a:t>
                      </a:r>
                    </a:p>
                  </a:txBody>
                  <a:tcPr/>
                </a:tc>
                <a:tc>
                  <a:txBody>
                    <a:bodyPr/>
                    <a:lstStyle/>
                    <a:p>
                      <a:r>
                        <a:rPr lang="en-US" sz="2000" b="0" i="0" dirty="0">
                          <a:latin typeface="+mn-lt"/>
                        </a:rPr>
                        <a:t>500</a:t>
                      </a:r>
                    </a:p>
                  </a:txBody>
                  <a:tcPr/>
                </a:tc>
                <a:extLst>
                  <a:ext uri="{0D108BD9-81ED-4DB2-BD59-A6C34878D82A}">
                    <a16:rowId xmlns:a16="http://schemas.microsoft.com/office/drawing/2014/main" val="360240625"/>
                  </a:ext>
                </a:extLst>
              </a:tr>
              <a:tr h="895952">
                <a:tc>
                  <a:txBody>
                    <a:bodyPr/>
                    <a:lstStyle/>
                    <a:p>
                      <a:r>
                        <a:rPr lang="en-US" sz="2000" b="0" i="0" dirty="0">
                          <a:latin typeface="+mn-lt"/>
                        </a:rPr>
                        <a:t>Q2</a:t>
                      </a:r>
                    </a:p>
                  </a:txBody>
                  <a:tcPr/>
                </a:tc>
                <a:tc>
                  <a:txBody>
                    <a:bodyPr/>
                    <a:lstStyle/>
                    <a:p>
                      <a:r>
                        <a:rPr lang="en-US" sz="2000" b="0" i="0" dirty="0">
                          <a:latin typeface="+mn-lt"/>
                        </a:rPr>
                        <a:t>15</a:t>
                      </a:r>
                    </a:p>
                  </a:txBody>
                  <a:tcPr/>
                </a:tc>
                <a:tc>
                  <a:txBody>
                    <a:bodyPr/>
                    <a:lstStyle/>
                    <a:p>
                      <a:r>
                        <a:rPr lang="en-US" sz="2000" b="0" i="0" dirty="0">
                          <a:latin typeface="+mn-lt"/>
                        </a:rPr>
                        <a:t>3</a:t>
                      </a:r>
                    </a:p>
                  </a:txBody>
                  <a:tcPr/>
                </a:tc>
                <a:tc>
                  <a:txBody>
                    <a:bodyPr/>
                    <a:lstStyle/>
                    <a:p>
                      <a:r>
                        <a:rPr lang="en-US" sz="2000" b="0" i="0" dirty="0">
                          <a:latin typeface="+mn-lt"/>
                        </a:rPr>
                        <a:t>600</a:t>
                      </a:r>
                    </a:p>
                  </a:txBody>
                  <a:tcPr/>
                </a:tc>
                <a:extLst>
                  <a:ext uri="{0D108BD9-81ED-4DB2-BD59-A6C34878D82A}">
                    <a16:rowId xmlns:a16="http://schemas.microsoft.com/office/drawing/2014/main" val="2762393470"/>
                  </a:ext>
                </a:extLst>
              </a:tr>
              <a:tr h="895952">
                <a:tc>
                  <a:txBody>
                    <a:bodyPr/>
                    <a:lstStyle/>
                    <a:p>
                      <a:r>
                        <a:rPr lang="en-US" sz="2000" b="0" i="0" dirty="0">
                          <a:latin typeface="+mn-lt"/>
                        </a:rPr>
                        <a:t>Q3</a:t>
                      </a:r>
                    </a:p>
                  </a:txBody>
                  <a:tcPr/>
                </a:tc>
                <a:tc>
                  <a:txBody>
                    <a:bodyPr/>
                    <a:lstStyle/>
                    <a:p>
                      <a:r>
                        <a:rPr lang="en-US" sz="2000" b="0" i="0" dirty="0">
                          <a:latin typeface="+mn-lt"/>
                        </a:rPr>
                        <a:t>18</a:t>
                      </a:r>
                    </a:p>
                  </a:txBody>
                  <a:tcPr/>
                </a:tc>
                <a:tc>
                  <a:txBody>
                    <a:bodyPr/>
                    <a:lstStyle/>
                    <a:p>
                      <a:r>
                        <a:rPr lang="en-US" sz="2000" b="0" i="0" dirty="0">
                          <a:latin typeface="+mn-lt"/>
                        </a:rPr>
                        <a:t>4</a:t>
                      </a:r>
                    </a:p>
                  </a:txBody>
                  <a:tcPr/>
                </a:tc>
                <a:tc>
                  <a:txBody>
                    <a:bodyPr/>
                    <a:lstStyle/>
                    <a:p>
                      <a:r>
                        <a:rPr lang="en-US" sz="2000" b="0" i="0" dirty="0">
                          <a:latin typeface="+mn-lt"/>
                        </a:rPr>
                        <a:t>700</a:t>
                      </a:r>
                    </a:p>
                  </a:txBody>
                  <a:tcPr/>
                </a:tc>
                <a:extLst>
                  <a:ext uri="{0D108BD9-81ED-4DB2-BD59-A6C34878D82A}">
                    <a16:rowId xmlns:a16="http://schemas.microsoft.com/office/drawing/2014/main" val="1311364400"/>
                  </a:ext>
                </a:extLst>
              </a:tr>
              <a:tr h="895952">
                <a:tc>
                  <a:txBody>
                    <a:bodyPr/>
                    <a:lstStyle/>
                    <a:p>
                      <a:r>
                        <a:rPr lang="en-US" sz="2000" b="0" i="0" dirty="0">
                          <a:latin typeface="+mn-lt"/>
                        </a:rPr>
                        <a:t>Q4</a:t>
                      </a:r>
                    </a:p>
                  </a:txBody>
                  <a:tcPr/>
                </a:tc>
                <a:tc>
                  <a:txBody>
                    <a:bodyPr/>
                    <a:lstStyle/>
                    <a:p>
                      <a:r>
                        <a:rPr lang="en-US" sz="2000" b="0" i="0" dirty="0">
                          <a:latin typeface="+mn-lt"/>
                        </a:rPr>
                        <a:t>20</a:t>
                      </a:r>
                    </a:p>
                  </a:txBody>
                  <a:tcPr/>
                </a:tc>
                <a:tc>
                  <a:txBody>
                    <a:bodyPr/>
                    <a:lstStyle/>
                    <a:p>
                      <a:r>
                        <a:rPr lang="en-US" sz="2000" b="0" i="0" dirty="0">
                          <a:latin typeface="+mn-lt"/>
                        </a:rPr>
                        <a:t>5</a:t>
                      </a:r>
                    </a:p>
                  </a:txBody>
                  <a:tcPr/>
                </a:tc>
                <a:tc>
                  <a:txBody>
                    <a:bodyPr/>
                    <a:lstStyle/>
                    <a:p>
                      <a:r>
                        <a:rPr lang="en-US" sz="2000" b="0" i="0" dirty="0">
                          <a:latin typeface="+mn-lt"/>
                        </a:rPr>
                        <a:t>800</a:t>
                      </a:r>
                    </a:p>
                  </a:txBody>
                  <a:tcPr/>
                </a:tc>
                <a:extLst>
                  <a:ext uri="{0D108BD9-81ED-4DB2-BD59-A6C34878D82A}">
                    <a16:rowId xmlns:a16="http://schemas.microsoft.com/office/drawing/2014/main" val="2526263980"/>
                  </a:ext>
                </a:extLst>
              </a:tr>
            </a:tbl>
          </a:graphicData>
        </a:graphic>
      </p:graphicFrame>
      <p:sp>
        <p:nvSpPr>
          <p:cNvPr id="4" name="Slide Number Placeholder 3">
            <a:extLst>
              <a:ext uri="{FF2B5EF4-FFF2-40B4-BE49-F238E27FC236}">
                <a16:creationId xmlns:a16="http://schemas.microsoft.com/office/drawing/2014/main" id="{D425AA3C-075D-E8DD-D48B-DA9E07CBE09F}"/>
              </a:ext>
            </a:extLst>
          </p:cNvPr>
          <p:cNvSpPr>
            <a:spLocks noGrp="1"/>
          </p:cNvSpPr>
          <p:nvPr>
            <p:ph type="sldNum" sz="quarter" idx="11"/>
          </p:nvPr>
        </p:nvSpPr>
        <p:spPr>
          <a:xfrm>
            <a:off x="10917936" y="6385422"/>
            <a:ext cx="843264" cy="288000"/>
          </a:xfrm>
        </p:spPr>
        <p:txBody>
          <a:bodyPr/>
          <a:lstStyle/>
          <a:p>
            <a:fld id="{B67B645E-C5E5-4727-B977-D372A0AA71D9}" type="slidenum">
              <a:rPr lang="en-US" smtClean="0"/>
              <a:pPr/>
              <a:t>9</a:t>
            </a:fld>
            <a:endParaRPr lang="en-US" dirty="0"/>
          </a:p>
        </p:txBody>
      </p:sp>
    </p:spTree>
    <p:extLst>
      <p:ext uri="{BB962C8B-B14F-4D97-AF65-F5344CB8AC3E}">
        <p14:creationId xmlns:p14="http://schemas.microsoft.com/office/powerpoint/2010/main" val="558281240"/>
      </p:ext>
    </p:extLst>
  </p:cSld>
  <p:clrMapOvr>
    <a:masterClrMapping/>
  </p:clrMapOvr>
</p:sld>
</file>

<file path=ppt/theme/theme1.xml><?xml version="1.0" encoding="utf-8"?>
<a:theme xmlns:a="http://schemas.openxmlformats.org/drawingml/2006/main" name="Custom">
  <a:themeElements>
    <a:clrScheme name="TM66835393">
      <a:dk1>
        <a:srgbClr val="000000"/>
      </a:dk1>
      <a:lt1>
        <a:srgbClr val="FFFFFF"/>
      </a:lt1>
      <a:dk2>
        <a:srgbClr val="44546A"/>
      </a:dk2>
      <a:lt2>
        <a:srgbClr val="E7E6E6"/>
      </a:lt2>
      <a:accent1>
        <a:srgbClr val="55BC7E"/>
      </a:accent1>
      <a:accent2>
        <a:srgbClr val="FFC330"/>
      </a:accent2>
      <a:accent3>
        <a:srgbClr val="BE80FF"/>
      </a:accent3>
      <a:accent4>
        <a:srgbClr val="FF8345"/>
      </a:accent4>
      <a:accent5>
        <a:srgbClr val="FF70BF"/>
      </a:accent5>
      <a:accent6>
        <a:srgbClr val="60A2F5"/>
      </a:accent6>
      <a:hlink>
        <a:srgbClr val="5C4EDC"/>
      </a:hlink>
      <a:folHlink>
        <a:srgbClr val="7FC5FF"/>
      </a:folHlink>
    </a:clrScheme>
    <a:fontScheme name="Custom 32">
      <a:majorFont>
        <a:latin typeface="Aptos"/>
        <a:ea typeface=""/>
        <a:cs typeface=""/>
      </a:majorFont>
      <a:minorFont>
        <a:latin typeface="Apt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a:spPr>
      <a:bodyPr rtlCol="0" anchor="ctr"/>
      <a:lstStyle>
        <a:defPPr algn="ctr">
          <a:defRPr>
            <a:solidFill>
              <a:schemeClr val="lt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M66835393_win32_SD_v3" id="{4170EB69-3ACE-4C18-BE4C-C6CBD8BF8A79}" vid="{8A480AB3-AE5D-4813-AA67-ADACC5EA6C3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9" ma:contentTypeDescription="Create a new document." ma:contentTypeScope="" ma:versionID="6a914531ae0f23be31da2eba1f3b42a9">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ae00154c9e66547f022c4923f88826d6"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hidden="true"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hidden="tru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hidden="true" ma:internalName="Background" ma:readOnly="false">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247F30-5811-40C0-99EC-CF53200590BE}">
  <ds:schemaRefs>
    <ds:schemaRef ds:uri="230e9df3-be65-4c73-a93b-d1236ebd677e"/>
    <ds:schemaRef ds:uri="71af3243-3dd4-4a8d-8c0d-dd76da1f02a5"/>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146EB691-4DD5-4558-B7D1-3EA8CC81E2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5E72E99-0076-433E-AD3A-575A11FAB73D}">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0</TotalTime>
  <Words>417</Words>
  <Application>Microsoft Office PowerPoint</Application>
  <PresentationFormat>Widescreen</PresentationFormat>
  <Paragraphs>108</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Custom</vt:lpstr>
      <vt:lpstr>Q4 MARKET ANALYSIS </vt:lpstr>
      <vt:lpstr>Agenda</vt:lpstr>
      <vt:lpstr>NAVIGATE THE FUTURE  </vt:lpstr>
      <vt:lpstr>CURRENT MARKET ANALYSIS </vt:lpstr>
      <vt:lpstr>UNLOCKING NEW HORIZONS </vt:lpstr>
      <vt:lpstr>PRODUCT LAUNCH </vt:lpstr>
      <vt:lpstr>MARKETING STRATEGIES </vt:lpstr>
      <vt:lpstr>FINANCIAL OVERVIEW </vt:lpstr>
      <vt:lpstr>QUARTERLY TARGETS </vt:lpstr>
      <vt:lpstr>FINANCIAL SNAPSHOT </vt:lpstr>
      <vt:lpstr>Innovative solutions </vt:lpstr>
      <vt:lpstr>FUTURE INITIATIVES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2026-02-24T06:26:30Z</dcterms:created>
  <dcterms:modified xsi:type="dcterms:W3CDTF">2026-02-24T06:26:34Z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